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7"/>
  </p:notesMasterIdLst>
  <p:sldIdLst>
    <p:sldId id="269" r:id="rId6"/>
    <p:sldId id="440" r:id="rId7"/>
    <p:sldId id="441" r:id="rId8"/>
    <p:sldId id="437" r:id="rId9"/>
    <p:sldId id="444" r:id="rId10"/>
    <p:sldId id="438" r:id="rId11"/>
    <p:sldId id="445" r:id="rId12"/>
    <p:sldId id="443" r:id="rId13"/>
    <p:sldId id="450" r:id="rId14"/>
    <p:sldId id="447" r:id="rId15"/>
    <p:sldId id="446" r:id="rId16"/>
    <p:sldId id="453" r:id="rId17"/>
    <p:sldId id="449" r:id="rId18"/>
    <p:sldId id="448" r:id="rId19"/>
    <p:sldId id="399" r:id="rId20"/>
    <p:sldId id="401" r:id="rId21"/>
    <p:sldId id="400" r:id="rId22"/>
    <p:sldId id="439" r:id="rId23"/>
    <p:sldId id="259" r:id="rId24"/>
    <p:sldId id="302" r:id="rId25"/>
    <p:sldId id="455"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0 - Corporate - highlights" id="{0642FEE8-3503-459B-A7C0-D57BA45194DB}">
          <p14:sldIdLst>
            <p14:sldId id="269"/>
            <p14:sldId id="440"/>
            <p14:sldId id="441"/>
            <p14:sldId id="437"/>
            <p14:sldId id="444"/>
            <p14:sldId id="438"/>
            <p14:sldId id="445"/>
            <p14:sldId id="443"/>
            <p14:sldId id="450"/>
            <p14:sldId id="447"/>
            <p14:sldId id="446"/>
            <p14:sldId id="453"/>
            <p14:sldId id="449"/>
            <p14:sldId id="448"/>
            <p14:sldId id="399"/>
            <p14:sldId id="401"/>
            <p14:sldId id="400"/>
            <p14:sldId id="439"/>
          </p14:sldIdLst>
        </p14:section>
        <p14:section name="1 - Edu - thematisch" id="{DA40B5E1-6F74-4E8C-9653-8A8F4DA75C40}">
          <p14:sldIdLst/>
        </p14:section>
        <p14:section name="2 - Museum - programmering" id="{A02C0AE8-C30A-445F-95DC-45EC93148EA5}">
          <p14:sldIdLst/>
        </p14:section>
        <p14:section name="3 - Bieb - programmering" id="{B33C673D-9E7C-4564-ABA2-DCDAD7206556}">
          <p14:sldIdLst/>
        </p14:section>
        <p14:section name="4 - MD - programmering" id="{0D2B9CB4-9922-4F87-B7F9-03378CEC8E53}">
          <p14:sldIdLst/>
        </p14:section>
        <p14:section name="5 - Afsluiting" id="{BA8B7590-4AD3-4635-AE38-783D38B5197B}">
          <p14:sldIdLst>
            <p14:sldId id="259"/>
            <p14:sldId id="302"/>
            <p14:sldId id="45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C05139-8247-3CB0-E03E-CF64EC237A97}" name="Eric Dielemans" initials="ED" userId="S::eric.dielemans@schunck.nl::bfda5096-b0b9-4e92-b079-8eec10a8ed3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9CDDC"/>
    <a:srgbClr val="6E6DBA"/>
    <a:srgbClr val="153A92"/>
    <a:srgbClr val="A86DA7"/>
    <a:srgbClr val="FF812C"/>
    <a:srgbClr val="F8F15C"/>
    <a:srgbClr val="C1B25F"/>
    <a:srgbClr val="C2E7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0A900F-3640-4294-B3AD-FEAC94D8DFB5}" v="4" dt="2026-09-22T08:46:05.28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872" autoAdjust="0"/>
  </p:normalViewPr>
  <p:slideViewPr>
    <p:cSldViewPr snapToGrid="0">
      <p:cViewPr varScale="1">
        <p:scale>
          <a:sx n="88" d="100"/>
          <a:sy n="88" d="100"/>
        </p:scale>
        <p:origin x="466" y="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a Nieuwenboom | SCHUNCK" userId="c5b95b7c-a59b-4422-afd7-99ba4c22145f" providerId="ADAL" clId="{D4F05848-5991-4A65-9EB1-B918A2DD18F6}"/>
    <pc:docChg chg="undo custSel addSld delSld modSld modSection">
      <pc:chgData name="Dana Nieuwenboom | SCHUNCK" userId="c5b95b7c-a59b-4422-afd7-99ba4c22145f" providerId="ADAL" clId="{D4F05848-5991-4A65-9EB1-B918A2DD18F6}" dt="2026-09-22T08:46:49.123" v="62" actId="1036"/>
      <pc:docMkLst>
        <pc:docMk/>
      </pc:docMkLst>
      <pc:sldChg chg="modSp mod">
        <pc:chgData name="Dana Nieuwenboom | SCHUNCK" userId="c5b95b7c-a59b-4422-afd7-99ba4c22145f" providerId="ADAL" clId="{D4F05848-5991-4A65-9EB1-B918A2DD18F6}" dt="2026-09-22T08:45:45.808" v="14" actId="20577"/>
        <pc:sldMkLst>
          <pc:docMk/>
          <pc:sldMk cId="2219954582" sldId="400"/>
        </pc:sldMkLst>
        <pc:spChg chg="mod">
          <ac:chgData name="Dana Nieuwenboom | SCHUNCK" userId="c5b95b7c-a59b-4422-afd7-99ba4c22145f" providerId="ADAL" clId="{D4F05848-5991-4A65-9EB1-B918A2DD18F6}" dt="2026-09-22T08:45:45.808" v="14" actId="20577"/>
          <ac:spMkLst>
            <pc:docMk/>
            <pc:sldMk cId="2219954582" sldId="400"/>
            <ac:spMk id="4" creationId="{5B814FED-1C6E-CFCE-313F-493300F0AB01}"/>
          </ac:spMkLst>
        </pc:spChg>
      </pc:sldChg>
      <pc:sldChg chg="new del">
        <pc:chgData name="Dana Nieuwenboom | SCHUNCK" userId="c5b95b7c-a59b-4422-afd7-99ba4c22145f" providerId="ADAL" clId="{D4F05848-5991-4A65-9EB1-B918A2DD18F6}" dt="2026-09-22T08:46:44.069" v="45" actId="47"/>
        <pc:sldMkLst>
          <pc:docMk/>
          <pc:sldMk cId="388533653" sldId="454"/>
        </pc:sldMkLst>
      </pc:sldChg>
      <pc:sldChg chg="addSp delSp modSp add mod">
        <pc:chgData name="Dana Nieuwenboom | SCHUNCK" userId="c5b95b7c-a59b-4422-afd7-99ba4c22145f" providerId="ADAL" clId="{D4F05848-5991-4A65-9EB1-B918A2DD18F6}" dt="2026-09-22T08:46:49.123" v="62" actId="1036"/>
        <pc:sldMkLst>
          <pc:docMk/>
          <pc:sldMk cId="1597658187" sldId="455"/>
        </pc:sldMkLst>
        <pc:spChg chg="add del mod">
          <ac:chgData name="Dana Nieuwenboom | SCHUNCK" userId="c5b95b7c-a59b-4422-afd7-99ba4c22145f" providerId="ADAL" clId="{D4F05848-5991-4A65-9EB1-B918A2DD18F6}" dt="2026-09-22T08:46:49.123" v="62" actId="1036"/>
          <ac:spMkLst>
            <pc:docMk/>
            <pc:sldMk cId="1597658187" sldId="455"/>
            <ac:spMk id="2" creationId="{37C4A932-437E-EE50-D295-E3EEDE242CE4}"/>
          </ac:spMkLst>
        </pc:spChg>
        <pc:spChg chg="del">
          <ac:chgData name="Dana Nieuwenboom | SCHUNCK" userId="c5b95b7c-a59b-4422-afd7-99ba4c22145f" providerId="ADAL" clId="{D4F05848-5991-4A65-9EB1-B918A2DD18F6}" dt="2026-09-22T08:45:11.511" v="5" actId="478"/>
          <ac:spMkLst>
            <pc:docMk/>
            <pc:sldMk cId="1597658187" sldId="455"/>
            <ac:spMk id="4" creationId="{DEC9BB80-2650-5389-0D66-923AB0CD4983}"/>
          </ac:spMkLst>
        </pc:spChg>
        <pc:spChg chg="add del mod">
          <ac:chgData name="Dana Nieuwenboom | SCHUNCK" userId="c5b95b7c-a59b-4422-afd7-99ba4c22145f" providerId="ADAL" clId="{D4F05848-5991-4A65-9EB1-B918A2DD18F6}" dt="2026-09-22T08:45:30.436" v="7" actId="931"/>
          <ac:spMkLst>
            <pc:docMk/>
            <pc:sldMk cId="1597658187" sldId="455"/>
            <ac:spMk id="5" creationId="{DA4C8672-71CD-89A7-0977-5CFCD4F3C094}"/>
          </ac:spMkLst>
        </pc:spChg>
        <pc:spChg chg="add del mod">
          <ac:chgData name="Dana Nieuwenboom | SCHUNCK" userId="c5b95b7c-a59b-4422-afd7-99ba4c22145f" providerId="ADAL" clId="{D4F05848-5991-4A65-9EB1-B918A2DD18F6}" dt="2026-09-22T08:46:05.285" v="20"/>
          <ac:spMkLst>
            <pc:docMk/>
            <pc:sldMk cId="1597658187" sldId="455"/>
            <ac:spMk id="8" creationId="{20E0C869-60CD-9B4A-DB8F-16267564599B}"/>
          </ac:spMkLst>
        </pc:spChg>
        <pc:spChg chg="del">
          <ac:chgData name="Dana Nieuwenboom | SCHUNCK" userId="c5b95b7c-a59b-4422-afd7-99ba4c22145f" providerId="ADAL" clId="{D4F05848-5991-4A65-9EB1-B918A2DD18F6}" dt="2026-09-22T08:45:05.254" v="2" actId="478"/>
          <ac:spMkLst>
            <pc:docMk/>
            <pc:sldMk cId="1597658187" sldId="455"/>
            <ac:spMk id="9" creationId="{242C9B06-3189-6310-D195-952CF9D4986F}"/>
          </ac:spMkLst>
        </pc:spChg>
        <pc:spChg chg="add mod">
          <ac:chgData name="Dana Nieuwenboom | SCHUNCK" userId="c5b95b7c-a59b-4422-afd7-99ba4c22145f" providerId="ADAL" clId="{D4F05848-5991-4A65-9EB1-B918A2DD18F6}" dt="2026-09-22T08:46:36.875" v="44" actId="20577"/>
          <ac:spMkLst>
            <pc:docMk/>
            <pc:sldMk cId="1597658187" sldId="455"/>
            <ac:spMk id="12" creationId="{9C1AE4A2-0107-E8BE-625C-960F1B786D50}"/>
          </ac:spMkLst>
        </pc:spChg>
        <pc:picChg chg="del">
          <ac:chgData name="Dana Nieuwenboom | SCHUNCK" userId="c5b95b7c-a59b-4422-afd7-99ba4c22145f" providerId="ADAL" clId="{D4F05848-5991-4A65-9EB1-B918A2DD18F6}" dt="2026-09-22T08:45:14.755" v="6" actId="478"/>
          <ac:picMkLst>
            <pc:docMk/>
            <pc:sldMk cId="1597658187" sldId="455"/>
            <ac:picMk id="6" creationId="{957EAA76-2AFD-4715-1459-DDF9E6C2C32C}"/>
          </ac:picMkLst>
        </pc:picChg>
        <pc:picChg chg="add mod ord">
          <ac:chgData name="Dana Nieuwenboom | SCHUNCK" userId="c5b95b7c-a59b-4422-afd7-99ba4c22145f" providerId="ADAL" clId="{D4F05848-5991-4A65-9EB1-B918A2DD18F6}" dt="2026-09-22T08:45:34.606" v="9" actId="1076"/>
          <ac:picMkLst>
            <pc:docMk/>
            <pc:sldMk cId="1597658187" sldId="455"/>
            <ac:picMk id="11" creationId="{94296C3C-3B61-9B10-E942-27661F575D8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7C3945-A45A-4740-A36C-8739C6279ACC}" type="datetimeFigureOut">
              <a:rPr lang="nl-NL" smtClean="0"/>
              <a:t>21-9-2026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2AEEA8-AE62-4143-9AF5-DF8E8DEEDFDD}" type="slidenum">
              <a:rPr lang="nl-NL" smtClean="0"/>
              <a:t>‹nr.›</a:t>
            </a:fld>
            <a:endParaRPr lang="nl-NL"/>
          </a:p>
        </p:txBody>
      </p:sp>
    </p:spTree>
    <p:extLst>
      <p:ext uri="{BB962C8B-B14F-4D97-AF65-F5344CB8AC3E}">
        <p14:creationId xmlns:p14="http://schemas.microsoft.com/office/powerpoint/2010/main" val="3460870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Goedemiddag en welkom</a:t>
            </a:r>
          </a:p>
          <a:p>
            <a:r>
              <a:rPr lang="nl-NL" dirty="0"/>
              <a:t>Namens SCHUNCK jullie meenemen in hoe wij werken aan ‘participatieve publiekscommunicatie’</a:t>
            </a:r>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1</a:t>
            </a:fld>
            <a:endParaRPr lang="nl-NL"/>
          </a:p>
        </p:txBody>
      </p:sp>
    </p:spTree>
    <p:extLst>
      <p:ext uri="{BB962C8B-B14F-4D97-AF65-F5344CB8AC3E}">
        <p14:creationId xmlns:p14="http://schemas.microsoft.com/office/powerpoint/2010/main" val="1963083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8865D-DBA9-0616-C813-5809A8E51F6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309F344-AEFD-27C2-AD02-94CEB89B978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49F66A6-8327-7007-C41D-C2D8F0D01A4C}"/>
              </a:ext>
            </a:extLst>
          </p:cNvPr>
          <p:cNvSpPr>
            <a:spLocks noGrp="1"/>
          </p:cNvSpPr>
          <p:nvPr>
            <p:ph type="body" idx="1"/>
          </p:nvPr>
        </p:nvSpPr>
        <p:spPr/>
        <p:txBody>
          <a:bodyPr/>
          <a:lstStyle/>
          <a:p>
            <a:r>
              <a:rPr lang="nl-NL" dirty="0"/>
              <a:t>Heerlen staat op veel lijstjes op nummer 1 en dat zijn lijstjes waarvan je niet op 1 wilt staan.</a:t>
            </a:r>
          </a:p>
          <a:p>
            <a:r>
              <a:rPr lang="nl-NL" dirty="0"/>
              <a:t>Heerlen 16% laaggeletterd versus 12% landelijk.</a:t>
            </a:r>
          </a:p>
          <a:p>
            <a:endParaRPr lang="nl-NL" dirty="0"/>
          </a:p>
          <a:p>
            <a:r>
              <a:rPr lang="nl-NL" dirty="0"/>
              <a:t>Dit heeft allemaal te maken met de sluiting van de Mijnen. Heerlen was dankzij de steenkoolmijnen in de jaren 50 de op één </a:t>
            </a:r>
            <a:r>
              <a:rPr lang="nl-NL" dirty="0" err="1"/>
              <a:t>an</a:t>
            </a:r>
            <a:r>
              <a:rPr lang="nl-NL" dirty="0"/>
              <a:t> rijkste stad van Nederland. Met in die tijd een bloeiende cultuur rondom het </a:t>
            </a:r>
            <a:r>
              <a:rPr lang="nl-NL" dirty="0" err="1"/>
              <a:t>vereningingsleven</a:t>
            </a:r>
            <a:r>
              <a:rPr lang="nl-NL" dirty="0"/>
              <a:t>, maar ook unieke architectuur zoals het Glaspaleis.</a:t>
            </a:r>
          </a:p>
          <a:p>
            <a:endParaRPr lang="nl-NL" dirty="0"/>
          </a:p>
          <a:p>
            <a:r>
              <a:rPr lang="nl-NL" dirty="0"/>
              <a:t>Gemaakt door de mensen en organisatie die er wonen. Het begon in Heerlen met </a:t>
            </a:r>
            <a:r>
              <a:rPr lang="nl-NL" dirty="0" err="1"/>
              <a:t>murals</a:t>
            </a:r>
            <a:r>
              <a:rPr lang="nl-NL" dirty="0"/>
              <a:t>.</a:t>
            </a:r>
          </a:p>
          <a:p>
            <a:r>
              <a:rPr lang="nl-NL" dirty="0"/>
              <a:t>De gemeente Heerlen investeert in cultuur, zij zien dit als dé motor voor stedelijke en sociale ontwikkeling. Het is cruciaal dat zij dit steunen en toejuichen.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neemt daarmee plek 2 in op de lijst met Gemeentelijke uitgaven cultuur per hoofd van de bevolking.</a:t>
            </a:r>
          </a:p>
          <a:p>
            <a:endParaRPr lang="nl-NL" dirty="0"/>
          </a:p>
          <a:p>
            <a:r>
              <a:rPr lang="nl-NL" dirty="0"/>
              <a:t>CBS: </a:t>
            </a:r>
            <a:r>
              <a:rPr lang="nl-NL" sz="1200" b="0" i="0" kern="1200" dirty="0">
                <a:solidFill>
                  <a:schemeClr val="tx1"/>
                </a:solidFill>
                <a:effectLst/>
                <a:latin typeface="+mn-lt"/>
                <a:ea typeface="+mn-ea"/>
                <a:cs typeface="+mn-cs"/>
              </a:rPr>
              <a:t>Gemeenten zijn in ons cultuurbestel dus de belangrijkste financier</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OUTTAKE: Steun gemeente is cruciaal.</a:t>
            </a:r>
            <a:endParaRPr lang="nl-NL" dirty="0"/>
          </a:p>
        </p:txBody>
      </p:sp>
      <p:sp>
        <p:nvSpPr>
          <p:cNvPr id="4" name="Tijdelijke aanduiding voor dianummer 3">
            <a:extLst>
              <a:ext uri="{FF2B5EF4-FFF2-40B4-BE49-F238E27FC236}">
                <a16:creationId xmlns:a16="http://schemas.microsoft.com/office/drawing/2014/main" id="{F5E77E77-CF3D-6760-3BDC-E8FCA9B462B7}"/>
              </a:ext>
            </a:extLst>
          </p:cNvPr>
          <p:cNvSpPr>
            <a:spLocks noGrp="1"/>
          </p:cNvSpPr>
          <p:nvPr>
            <p:ph type="sldNum" sz="quarter" idx="5"/>
          </p:nvPr>
        </p:nvSpPr>
        <p:spPr/>
        <p:txBody>
          <a:bodyPr/>
          <a:lstStyle/>
          <a:p>
            <a:fld id="{992AEEA8-AE62-4143-9AF5-DF8E8DEEDFDD}" type="slidenum">
              <a:rPr lang="nl-NL" smtClean="0"/>
              <a:t>3</a:t>
            </a:fld>
            <a:endParaRPr lang="nl-NL"/>
          </a:p>
        </p:txBody>
      </p:sp>
    </p:spTree>
    <p:extLst>
      <p:ext uri="{BB962C8B-B14F-4D97-AF65-F5344CB8AC3E}">
        <p14:creationId xmlns:p14="http://schemas.microsoft.com/office/powerpoint/2010/main" val="341328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artikel ging niet alleen over SCHUNCK</a:t>
            </a:r>
          </a:p>
          <a:p>
            <a:r>
              <a:rPr lang="nl-NL" dirty="0"/>
              <a:t>Insteek: hardnekkig idee dat cultuur elitair is, achterhaald stigma</a:t>
            </a:r>
          </a:p>
          <a:p>
            <a:endParaRPr lang="nl-NL" dirty="0"/>
          </a:p>
          <a:p>
            <a:r>
              <a:rPr lang="nl-NL" dirty="0"/>
              <a:t>Meer bezoekers, niet één oorzaak; we proberen allemaal ons programma toegankelijk te maken voor iedereen. En daarnaast nieuwe doelgroepen aan te spreken (bv met coproducties, podiumfunctie voor lokaaltalent).</a:t>
            </a:r>
          </a:p>
          <a:p>
            <a:endParaRPr lang="nl-NL" dirty="0"/>
          </a:p>
          <a:p>
            <a:r>
              <a:rPr lang="nl-NL" dirty="0"/>
              <a:t>HOE meer bezoekers: combinatie van factoren: </a:t>
            </a:r>
          </a:p>
          <a:p>
            <a:pPr marL="171450" indent="-171450">
              <a:buFontTx/>
              <a:buChar char="-"/>
            </a:pPr>
            <a:r>
              <a:rPr lang="nl-NL" dirty="0"/>
              <a:t>Programma toegankelijk maken voor iedereen;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We proberen nieuwe doelgroepen aan te spreken – via programmering, dat zijn ook carnavalsprogramma’s, </a:t>
            </a:r>
            <a:r>
              <a:rPr lang="nl-NL" dirty="0" err="1"/>
              <a:t>co-producties</a:t>
            </a:r>
            <a:endParaRPr lang="nl-NL" dirty="0"/>
          </a:p>
          <a:p>
            <a:pPr marL="171450" indent="-171450">
              <a:buFontTx/>
              <a:buChar char="-"/>
            </a:pPr>
            <a:r>
              <a:rPr lang="nl-NL" dirty="0"/>
              <a:t>Laagdrempelig, ook financieel, locaties (daar zijn waar de doelgroep is, de straat op gaan (wisselwand), bij jaarmarkten, programmering in winkels</a:t>
            </a:r>
          </a:p>
          <a:p>
            <a:pPr marL="171450" indent="-171450">
              <a:buFontTx/>
              <a:buChar char="-"/>
            </a:pPr>
            <a:r>
              <a:rPr lang="nl-NL" dirty="0"/>
              <a:t>In dat verlengde samenwerking tussen de culturele instellingen;</a:t>
            </a:r>
          </a:p>
          <a:p>
            <a:pPr marL="171450" indent="-171450">
              <a:buFontTx/>
              <a:buChar char="-"/>
            </a:pPr>
            <a:endParaRPr lang="nl-NL" dirty="0"/>
          </a:p>
          <a:p>
            <a:pPr marL="171450" indent="-171450">
              <a:buFontTx/>
              <a:buChar char="-"/>
            </a:pPr>
            <a:r>
              <a:rPr lang="nl-NL" dirty="0"/>
              <a:t>Jongeren blijven een lastige doelgroep om binnen te krijgen. Daar wordt separaat op geprogrammeerd en samen gewerkt.</a:t>
            </a:r>
          </a:p>
          <a:p>
            <a:pPr marL="171450" indent="-171450">
              <a:buFontTx/>
              <a:buChar char="-"/>
            </a:pPr>
            <a:endParaRPr lang="nl-NL" dirty="0"/>
          </a:p>
          <a:p>
            <a:pPr marL="171450" indent="-171450">
              <a:buFontTx/>
              <a:buChar char="-"/>
            </a:pPr>
            <a:r>
              <a:rPr lang="nl-NL" dirty="0"/>
              <a:t>Impact maken vinden we alleldrie belangrijk, het draait niet altijd om hoge bezoekersaantallen. In je totale programmering combineer je zodat je naast grote producties ook iets met minder aantallen kunt doen.</a:t>
            </a:r>
          </a:p>
          <a:p>
            <a:pPr marL="171450" indent="-171450">
              <a:buFontTx/>
              <a:buChar char="-"/>
            </a:pPr>
            <a:endParaRPr lang="nl-NL" dirty="0"/>
          </a:p>
          <a:p>
            <a:pPr marL="171450" indent="-171450">
              <a:buFontTx/>
              <a:buChar char="-"/>
            </a:pPr>
            <a:r>
              <a:rPr lang="nl-NL" dirty="0"/>
              <a:t>Onderling verbinden: we zijn geen concurrenten, onze programma’s zijn complementair.</a:t>
            </a:r>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4</a:t>
            </a:fld>
            <a:endParaRPr lang="nl-NL"/>
          </a:p>
        </p:txBody>
      </p:sp>
    </p:spTree>
    <p:extLst>
      <p:ext uri="{BB962C8B-B14F-4D97-AF65-F5344CB8AC3E}">
        <p14:creationId xmlns:p14="http://schemas.microsoft.com/office/powerpoint/2010/main" val="2323224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t>In je totale programmering combineer je zodat je naast grote producties ook iets met minder aantallen kunt doen.</a:t>
            </a:r>
            <a:endParaRPr lang="nl-NL" dirty="0"/>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5</a:t>
            </a:fld>
            <a:endParaRPr lang="nl-NL"/>
          </a:p>
        </p:txBody>
      </p:sp>
    </p:spTree>
    <p:extLst>
      <p:ext uri="{BB962C8B-B14F-4D97-AF65-F5344CB8AC3E}">
        <p14:creationId xmlns:p14="http://schemas.microsoft.com/office/powerpoint/2010/main" val="2891535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2009 samengevoegd door de gemeente, voordelen: synergie, cultuureducatie versterken, efficiency en slagkracht. Maar nog wel een gemeentelijke organisatie.</a:t>
            </a:r>
          </a:p>
          <a:p>
            <a:r>
              <a:rPr lang="nl-NL" dirty="0"/>
              <a:t>Sinds 2016 een stichting om de slagkracht te vergroten en bijvoorbeeld ook extern subsidies en fondsen te kunnen werven. Daarmee minder afhankelijk van publiek geld.</a:t>
            </a:r>
          </a:p>
          <a:p>
            <a:r>
              <a:rPr lang="nl-NL" dirty="0"/>
              <a:t>Museum 41.000</a:t>
            </a:r>
          </a:p>
          <a:p>
            <a:r>
              <a:rPr lang="nl-NL" dirty="0"/>
              <a:t>Bibliotheek 350.000</a:t>
            </a:r>
          </a:p>
          <a:p>
            <a:r>
              <a:rPr lang="nl-NL" dirty="0"/>
              <a:t>Aantal bezoekers </a:t>
            </a:r>
            <a:r>
              <a:rPr lang="nl-NL" dirty="0" err="1"/>
              <a:t>fluctureert</a:t>
            </a:r>
            <a:r>
              <a:rPr lang="nl-NL" dirty="0"/>
              <a:t>, de internationale tentoonstellingen hebben veel impact op bezoekers</a:t>
            </a:r>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6</a:t>
            </a:fld>
            <a:endParaRPr lang="nl-NL"/>
          </a:p>
        </p:txBody>
      </p:sp>
    </p:spTree>
    <p:extLst>
      <p:ext uri="{BB962C8B-B14F-4D97-AF65-F5344CB8AC3E}">
        <p14:creationId xmlns:p14="http://schemas.microsoft.com/office/powerpoint/2010/main" val="88015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A34B4-AA3D-C8BE-5D98-97BCADBC8F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9185591-3AF6-8675-C67C-D9E0C476E0B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EDD216-D620-7DAD-AB3F-0C54E178287C}"/>
              </a:ext>
            </a:extLst>
          </p:cNvPr>
          <p:cNvSpPr>
            <a:spLocks noGrp="1"/>
          </p:cNvSpPr>
          <p:nvPr>
            <p:ph type="body" idx="1"/>
          </p:nvPr>
        </p:nvSpPr>
        <p:spPr/>
        <p:txBody>
          <a:bodyPr/>
          <a:lstStyle/>
          <a:p>
            <a:r>
              <a:rPr lang="nl-NL" dirty="0"/>
              <a:t>Uniek vertrekpunt als organisatie, we bereiken gezamenlijk al veel verschillende doelgroepen.</a:t>
            </a:r>
          </a:p>
          <a:p>
            <a:endParaRPr lang="nl-NL" dirty="0"/>
          </a:p>
          <a:p>
            <a:r>
              <a:rPr lang="nl-NL" dirty="0"/>
              <a:t>Kernwaarden: Lef, Toegankelijk, Actief, Inspirerend, Relevant, Kwaliteit.</a:t>
            </a:r>
          </a:p>
          <a:p>
            <a:endParaRPr lang="nl-NL" dirty="0"/>
          </a:p>
          <a:p>
            <a:r>
              <a:rPr lang="nl-NL" dirty="0"/>
              <a:t>Bezoekers aan de bibliotheek zien in het trappenhuis bijvoorbeeld kunst, museumbezoekers zien een muziekles, museumbezoekers doorlopen het hele pand omdat kunst in de publieke ruimte te zien is. </a:t>
            </a:r>
          </a:p>
          <a:p>
            <a:endParaRPr lang="nl-NL" dirty="0"/>
          </a:p>
          <a:p>
            <a:r>
              <a:rPr lang="nl-NL" dirty="0"/>
              <a:t>Cross overs bv De keuze van het Taalhuis, Muziek en Dans performance als onderdeel van de </a:t>
            </a:r>
            <a:r>
              <a:rPr lang="nl-NL" dirty="0" err="1"/>
              <a:t>Warhol</a:t>
            </a:r>
            <a:r>
              <a:rPr lang="nl-NL" dirty="0"/>
              <a:t> tentoonstelling, Bieb leestips die aansluiten bij </a:t>
            </a:r>
            <a:r>
              <a:rPr lang="nl-NL" dirty="0" err="1"/>
              <a:t>Warhol</a:t>
            </a:r>
            <a:r>
              <a:rPr lang="nl-NL" dirty="0"/>
              <a:t>/ vergankelijk.</a:t>
            </a:r>
          </a:p>
        </p:txBody>
      </p:sp>
      <p:sp>
        <p:nvSpPr>
          <p:cNvPr id="4" name="Tijdelijke aanduiding voor dianummer 3">
            <a:extLst>
              <a:ext uri="{FF2B5EF4-FFF2-40B4-BE49-F238E27FC236}">
                <a16:creationId xmlns:a16="http://schemas.microsoft.com/office/drawing/2014/main" id="{87E6226E-24E6-E9A7-AC4A-823E31981DAF}"/>
              </a:ext>
            </a:extLst>
          </p:cNvPr>
          <p:cNvSpPr>
            <a:spLocks noGrp="1"/>
          </p:cNvSpPr>
          <p:nvPr>
            <p:ph type="sldNum" sz="quarter" idx="5"/>
          </p:nvPr>
        </p:nvSpPr>
        <p:spPr/>
        <p:txBody>
          <a:bodyPr/>
          <a:lstStyle/>
          <a:p>
            <a:fld id="{992AEEA8-AE62-4143-9AF5-DF8E8DEEDFDD}" type="slidenum">
              <a:rPr lang="nl-NL" smtClean="0"/>
              <a:t>7</a:t>
            </a:fld>
            <a:endParaRPr lang="nl-NL"/>
          </a:p>
        </p:txBody>
      </p:sp>
    </p:spTree>
    <p:extLst>
      <p:ext uri="{BB962C8B-B14F-4D97-AF65-F5344CB8AC3E}">
        <p14:creationId xmlns:p14="http://schemas.microsoft.com/office/powerpoint/2010/main" val="2001735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Musical </a:t>
            </a:r>
            <a:r>
              <a:rPr lang="nl-NL" dirty="0" err="1"/>
              <a:t>Unlimited</a:t>
            </a:r>
            <a:endParaRPr lang="nl-NL" dirty="0"/>
          </a:p>
          <a:p>
            <a:r>
              <a:rPr lang="nl-NL" dirty="0"/>
              <a:t>Curator voor een keer, dit jaar met </a:t>
            </a:r>
            <a:r>
              <a:rPr lang="nl-NL" dirty="0" err="1"/>
              <a:t>Heerlense</a:t>
            </a:r>
            <a:r>
              <a:rPr lang="nl-NL" dirty="0"/>
              <a:t> buurttuinen</a:t>
            </a:r>
          </a:p>
          <a:p>
            <a:r>
              <a:rPr lang="nl-NL" dirty="0"/>
              <a:t>Life </a:t>
            </a:r>
            <a:r>
              <a:rPr lang="nl-NL" dirty="0" err="1"/>
              <a:t>Cypher</a:t>
            </a:r>
            <a:endParaRPr lang="nl-NL" dirty="0"/>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solidFill>
                  <a:schemeClr val="bg1"/>
                </a:solidFill>
              </a:rPr>
              <a:t>Partners krijgen (deels) zeggenschap over het programma, dit zorg voor meer verbinding en verdieping.</a:t>
            </a:r>
          </a:p>
          <a:p>
            <a:endParaRPr lang="nl-NL" dirty="0"/>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8</a:t>
            </a:fld>
            <a:endParaRPr lang="nl-NL"/>
          </a:p>
        </p:txBody>
      </p:sp>
    </p:spTree>
    <p:extLst>
      <p:ext uri="{BB962C8B-B14F-4D97-AF65-F5344CB8AC3E}">
        <p14:creationId xmlns:p14="http://schemas.microsoft.com/office/powerpoint/2010/main" val="1575279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AA88E-A120-0B15-FC21-83818A6C6F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26FA78-C418-5C1A-136F-81FE1BEC08D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00D4FAA-7C7D-3EDE-4E53-DA005C3F5CB3}"/>
              </a:ext>
            </a:extLst>
          </p:cNvPr>
          <p:cNvSpPr>
            <a:spLocks noGrp="1"/>
          </p:cNvSpPr>
          <p:nvPr>
            <p:ph type="body" idx="1"/>
          </p:nvPr>
        </p:nvSpPr>
        <p:spPr/>
        <p:txBody>
          <a:bodyPr/>
          <a:lstStyle/>
          <a:p>
            <a:r>
              <a:rPr lang="nl-NL" dirty="0"/>
              <a:t>Musical </a:t>
            </a:r>
            <a:r>
              <a:rPr lang="nl-NL" dirty="0" err="1"/>
              <a:t>Unlimited</a:t>
            </a:r>
            <a:endParaRPr lang="nl-NL" dirty="0"/>
          </a:p>
          <a:p>
            <a:r>
              <a:rPr lang="nl-NL" dirty="0"/>
              <a:t>Curator voor een keer, dit jaar met </a:t>
            </a:r>
            <a:r>
              <a:rPr lang="nl-NL" dirty="0" err="1"/>
              <a:t>Heerlense</a:t>
            </a:r>
            <a:r>
              <a:rPr lang="nl-NL" dirty="0"/>
              <a:t> buurttuinen</a:t>
            </a:r>
          </a:p>
          <a:p>
            <a:r>
              <a:rPr lang="nl-NL" dirty="0"/>
              <a:t>Life </a:t>
            </a:r>
            <a:r>
              <a:rPr lang="nl-NL" dirty="0" err="1"/>
              <a:t>Cypher</a:t>
            </a:r>
            <a:endParaRPr lang="nl-NL" dirty="0"/>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solidFill>
                  <a:schemeClr val="bg1"/>
                </a:solidFill>
              </a:rPr>
              <a:t>Partners krijgen (deels) zeggenschap over het programma, dit zorg voor meer verbinding en verdieping.</a:t>
            </a:r>
          </a:p>
          <a:p>
            <a:endParaRPr lang="nl-NL" dirty="0"/>
          </a:p>
        </p:txBody>
      </p:sp>
      <p:sp>
        <p:nvSpPr>
          <p:cNvPr id="4" name="Tijdelijke aanduiding voor dianummer 3">
            <a:extLst>
              <a:ext uri="{FF2B5EF4-FFF2-40B4-BE49-F238E27FC236}">
                <a16:creationId xmlns:a16="http://schemas.microsoft.com/office/drawing/2014/main" id="{BFEFD871-3A80-B241-E966-44708306AB5E}"/>
              </a:ext>
            </a:extLst>
          </p:cNvPr>
          <p:cNvSpPr>
            <a:spLocks noGrp="1"/>
          </p:cNvSpPr>
          <p:nvPr>
            <p:ph type="sldNum" sz="quarter" idx="5"/>
          </p:nvPr>
        </p:nvSpPr>
        <p:spPr/>
        <p:txBody>
          <a:bodyPr/>
          <a:lstStyle/>
          <a:p>
            <a:fld id="{992AEEA8-AE62-4143-9AF5-DF8E8DEEDFDD}" type="slidenum">
              <a:rPr lang="nl-NL" smtClean="0"/>
              <a:t>9</a:t>
            </a:fld>
            <a:endParaRPr lang="nl-NL"/>
          </a:p>
        </p:txBody>
      </p:sp>
    </p:spTree>
    <p:extLst>
      <p:ext uri="{BB962C8B-B14F-4D97-AF65-F5344CB8AC3E}">
        <p14:creationId xmlns:p14="http://schemas.microsoft.com/office/powerpoint/2010/main" val="2742867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20F03-3E98-839F-8971-4EC6E1F5E54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4A161AF-6F78-8437-656C-E2A1973972E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A58C057-5DEB-4761-ED20-E1410EFD8FF1}"/>
              </a:ext>
            </a:extLst>
          </p:cNvPr>
          <p:cNvSpPr>
            <a:spLocks noGrp="1"/>
          </p:cNvSpPr>
          <p:nvPr>
            <p:ph type="body" idx="1"/>
          </p:nvPr>
        </p:nvSpPr>
        <p:spPr/>
        <p:txBody>
          <a:bodyPr/>
          <a:lstStyle/>
          <a:p>
            <a:r>
              <a:rPr lang="nl-NL" dirty="0"/>
              <a:t>PARTNERS zorgen ook voor aanwezigheid doelgroepen</a:t>
            </a:r>
          </a:p>
        </p:txBody>
      </p:sp>
      <p:sp>
        <p:nvSpPr>
          <p:cNvPr id="4" name="Tijdelijke aanduiding voor dianummer 3">
            <a:extLst>
              <a:ext uri="{FF2B5EF4-FFF2-40B4-BE49-F238E27FC236}">
                <a16:creationId xmlns:a16="http://schemas.microsoft.com/office/drawing/2014/main" id="{72F43334-5680-F7A8-0A80-DA0F878814D7}"/>
              </a:ext>
            </a:extLst>
          </p:cNvPr>
          <p:cNvSpPr>
            <a:spLocks noGrp="1"/>
          </p:cNvSpPr>
          <p:nvPr>
            <p:ph type="sldNum" sz="quarter" idx="5"/>
          </p:nvPr>
        </p:nvSpPr>
        <p:spPr/>
        <p:txBody>
          <a:bodyPr/>
          <a:lstStyle/>
          <a:p>
            <a:fld id="{992AEEA8-AE62-4143-9AF5-DF8E8DEEDFDD}" type="slidenum">
              <a:rPr lang="nl-NL" smtClean="0"/>
              <a:t>10</a:t>
            </a:fld>
            <a:endParaRPr lang="nl-NL"/>
          </a:p>
        </p:txBody>
      </p:sp>
    </p:spTree>
    <p:extLst>
      <p:ext uri="{BB962C8B-B14F-4D97-AF65-F5344CB8AC3E}">
        <p14:creationId xmlns:p14="http://schemas.microsoft.com/office/powerpoint/2010/main" val="865533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082EA-036F-470C-4641-743C4284F1D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195AD66-C5C9-0D5C-9C4F-1F978426CF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479B3AC-8E0C-7D0E-2A3D-9B18F4F07E8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D6FFD9B-0B67-7F2B-EC9C-4BB017ABF2BE}"/>
              </a:ext>
            </a:extLst>
          </p:cNvPr>
          <p:cNvSpPr>
            <a:spLocks noGrp="1"/>
          </p:cNvSpPr>
          <p:nvPr>
            <p:ph type="sldNum" sz="quarter" idx="5"/>
          </p:nvPr>
        </p:nvSpPr>
        <p:spPr/>
        <p:txBody>
          <a:bodyPr/>
          <a:lstStyle/>
          <a:p>
            <a:fld id="{992AEEA8-AE62-4143-9AF5-DF8E8DEEDFDD}" type="slidenum">
              <a:rPr lang="nl-NL" smtClean="0"/>
              <a:t>11</a:t>
            </a:fld>
            <a:endParaRPr lang="nl-NL"/>
          </a:p>
        </p:txBody>
      </p:sp>
    </p:spTree>
    <p:extLst>
      <p:ext uri="{BB962C8B-B14F-4D97-AF65-F5344CB8AC3E}">
        <p14:creationId xmlns:p14="http://schemas.microsoft.com/office/powerpoint/2010/main" val="1475089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58962-43A1-E046-E7D5-B4CAA2863B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421A8C3-D029-4F0A-6E22-30B6A7ECDF6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D81A51C-19C5-0944-9B24-6FCF840B34B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A528A0E-39F3-4814-7162-5BCFF1FD112F}"/>
              </a:ext>
            </a:extLst>
          </p:cNvPr>
          <p:cNvSpPr>
            <a:spLocks noGrp="1"/>
          </p:cNvSpPr>
          <p:nvPr>
            <p:ph type="sldNum" sz="quarter" idx="5"/>
          </p:nvPr>
        </p:nvSpPr>
        <p:spPr/>
        <p:txBody>
          <a:bodyPr/>
          <a:lstStyle/>
          <a:p>
            <a:fld id="{992AEEA8-AE62-4143-9AF5-DF8E8DEEDFDD}" type="slidenum">
              <a:rPr lang="nl-NL" smtClean="0"/>
              <a:t>12</a:t>
            </a:fld>
            <a:endParaRPr lang="nl-NL"/>
          </a:p>
        </p:txBody>
      </p:sp>
    </p:spTree>
    <p:extLst>
      <p:ext uri="{BB962C8B-B14F-4D97-AF65-F5344CB8AC3E}">
        <p14:creationId xmlns:p14="http://schemas.microsoft.com/office/powerpoint/2010/main" val="3558809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DBE79-2552-0291-502B-FD49C1A3B4C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EB567D-F552-DF30-6C2B-BB4EE2B6E5C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7D6421-356C-EAA4-EB3B-6FDBC5ACAE6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7BFFDA0-2970-1128-E947-97F697A28FB7}"/>
              </a:ext>
            </a:extLst>
          </p:cNvPr>
          <p:cNvSpPr>
            <a:spLocks noGrp="1"/>
          </p:cNvSpPr>
          <p:nvPr>
            <p:ph type="sldNum" sz="quarter" idx="5"/>
          </p:nvPr>
        </p:nvSpPr>
        <p:spPr/>
        <p:txBody>
          <a:bodyPr/>
          <a:lstStyle/>
          <a:p>
            <a:fld id="{992AEEA8-AE62-4143-9AF5-DF8E8DEEDFDD}" type="slidenum">
              <a:rPr lang="nl-NL" smtClean="0"/>
              <a:t>13</a:t>
            </a:fld>
            <a:endParaRPr lang="nl-NL"/>
          </a:p>
        </p:txBody>
      </p:sp>
    </p:spTree>
    <p:extLst>
      <p:ext uri="{BB962C8B-B14F-4D97-AF65-F5344CB8AC3E}">
        <p14:creationId xmlns:p14="http://schemas.microsoft.com/office/powerpoint/2010/main" val="595981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Bijvoorbeeld Andy </a:t>
            </a:r>
            <a:r>
              <a:rPr lang="nl-NL" dirty="0" err="1"/>
              <a:t>Warhol</a:t>
            </a:r>
            <a:endParaRPr lang="nl-NL" dirty="0"/>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16</a:t>
            </a:fld>
            <a:endParaRPr lang="nl-NL"/>
          </a:p>
        </p:txBody>
      </p:sp>
    </p:spTree>
    <p:extLst>
      <p:ext uri="{BB962C8B-B14F-4D97-AF65-F5344CB8AC3E}">
        <p14:creationId xmlns:p14="http://schemas.microsoft.com/office/powerpoint/2010/main" val="3512426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kleine greep uit de programmering die illustreert hoe we gaan van zenden naar verbinden;</a:t>
            </a:r>
          </a:p>
          <a:p>
            <a:r>
              <a:rPr lang="nl-NL" dirty="0"/>
              <a:t>Het begint bij SCHUNCK bij de programmering; multidisciplinair buiten kansen (naast uitdagingen m.n. voor het merk). Cross over en interne samenwerking waar het past, niet krampachtig.</a:t>
            </a:r>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18</a:t>
            </a:fld>
            <a:endParaRPr lang="nl-NL"/>
          </a:p>
        </p:txBody>
      </p:sp>
    </p:spTree>
    <p:extLst>
      <p:ext uri="{BB962C8B-B14F-4D97-AF65-F5344CB8AC3E}">
        <p14:creationId xmlns:p14="http://schemas.microsoft.com/office/powerpoint/2010/main" val="1389653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19</a:t>
            </a:fld>
            <a:endParaRPr lang="nl-NL"/>
          </a:p>
        </p:txBody>
      </p:sp>
    </p:spTree>
    <p:extLst>
      <p:ext uri="{BB962C8B-B14F-4D97-AF65-F5344CB8AC3E}">
        <p14:creationId xmlns:p14="http://schemas.microsoft.com/office/powerpoint/2010/main" val="843580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992AEEA8-AE62-4143-9AF5-DF8E8DEEDFDD}" type="slidenum">
              <a:rPr lang="nl-NL" smtClean="0"/>
              <a:t>21</a:t>
            </a:fld>
            <a:endParaRPr lang="nl-NL"/>
          </a:p>
        </p:txBody>
      </p:sp>
    </p:spTree>
    <p:extLst>
      <p:ext uri="{BB962C8B-B14F-4D97-AF65-F5344CB8AC3E}">
        <p14:creationId xmlns:p14="http://schemas.microsoft.com/office/powerpoint/2010/main" val="1760579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547EC7-36EC-4F82-867B-4CD1479A939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1EAB069-29EA-4D9A-A318-A71F48F44A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0F529F4-04E8-49DD-8CBE-CA3E3434FA18}"/>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6561F8A4-0E77-4D0F-9D12-091B4E4A67E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EF1CB0-6117-48CE-812E-EEE7EE6334E5}"/>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4179367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FCFC27-2D63-4B14-899B-569EBDC77CC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C27E284-2D34-4ECC-923C-D63D65B3133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906220D-21CF-4B8B-9F99-490940243D93}"/>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9E259C71-CA2F-4C08-AD61-1ABEAF0828C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66A859F-EF5E-44BE-83D2-D628FBBACB51}"/>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597819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7D45E-3545-45C7-8F03-28D7A6A770D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567F277-3E99-47A6-B6A8-C780F28DA1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E8C2E5C-3644-4ABA-ACBB-EE0E8D24F8A4}"/>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DE592A81-F544-49B5-86E2-0A918FA39D2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4795468-8A0D-41A2-BC67-BC8D54097629}"/>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1319600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E25DD1-2AF5-4CBA-BAA0-CE64E8F221F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E1D6C59-4EF1-48F6-AFE7-53D4A366597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35D1037-34B9-4150-88AB-B364B73CE99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49396DE-99DC-4E4C-99C4-07E229809050}"/>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7D97F66E-6A95-4EA3-84AC-D893D19D053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22B63A5-803A-43A6-AC43-3E090B34EFED}"/>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751905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ED2D92-125E-4783-8B00-3BE76B67AE4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D87F93A-2F2D-49E4-8FDD-E4CB3D9CF8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AE5E158-7F34-4EB0-8513-35E3BBC3A36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8B20169-2AE9-49D3-A0A9-C921580369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C7A5B7E-441E-4EE6-BECF-CC6F1D07E0D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D5C0F24-346A-4F93-B196-48A9141A753F}"/>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8" name="Tijdelijke aanduiding voor voettekst 7">
            <a:extLst>
              <a:ext uri="{FF2B5EF4-FFF2-40B4-BE49-F238E27FC236}">
                <a16:creationId xmlns:a16="http://schemas.microsoft.com/office/drawing/2014/main" id="{04FD98D7-5078-483F-83F5-11B573B200F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A0EA892-A396-47C8-9E53-2ECB1DEFAA66}"/>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4221383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C6D9DB-58B5-4190-881C-C127C6A8069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565D5889-A245-46A6-8CDB-E1CDA45C271E}"/>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4" name="Tijdelijke aanduiding voor voettekst 3">
            <a:extLst>
              <a:ext uri="{FF2B5EF4-FFF2-40B4-BE49-F238E27FC236}">
                <a16:creationId xmlns:a16="http://schemas.microsoft.com/office/drawing/2014/main" id="{3E574C49-E2BF-4086-9714-421E7CDA906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66CCB75-EB98-4B51-AE1C-0DA2F86B9D6B}"/>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1736619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997D9F9-D2AE-4971-8D8E-F56B50A68466}"/>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3" name="Tijdelijke aanduiding voor voettekst 2">
            <a:extLst>
              <a:ext uri="{FF2B5EF4-FFF2-40B4-BE49-F238E27FC236}">
                <a16:creationId xmlns:a16="http://schemas.microsoft.com/office/drawing/2014/main" id="{F9487132-66C8-4C87-B882-4D52C526678A}"/>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395BDCC-4A79-48A6-9668-B5D388BAC82B}"/>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185727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BAA6E-7E9B-4CCE-8F40-3B9276557E8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FBE75D4-0B9F-45A5-8207-2AAB4FDFC0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0523A38-C28A-4C15-A833-992E844C29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B2C0358-4AB3-4B96-B87E-6AF764D9B0CC}"/>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004324AC-B823-4A61-9A08-45F1288CFBE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5283380-EADD-41C2-B919-A50A904A3B43}"/>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1283284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B6BEA9-7968-45AB-8AA3-1B4998BC7C3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F3A8326-7329-4BE5-81F3-B2AE06F787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AAA78E7-1A46-4711-82A2-73E081FBAB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BFE15CB-9B32-4B1F-A66E-134FE8288D30}"/>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8ABA21D7-D2CC-409A-9DFD-1D94A8C084A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A69B637-4820-4C0E-BD7A-2CEC7D04C369}"/>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2845355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2B3BB6-03E9-4278-B8CF-4E9717A9A6C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8F624BE-EEF9-4440-B82C-EAE0E402E39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C7F7E6E-90F0-4273-BFF4-DE4D11EEAA69}"/>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52905A43-8C38-45C9-AE94-D51E9816C90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DE8251E-EE4B-4EAB-BF3F-FA8477A3C2E5}"/>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3655307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315B70E-6905-484F-B536-00F0C7181A3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F50398F-7B13-4DDE-9824-1B2558DD72C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D320BCE-2EF4-40D2-9162-711585086AA6}"/>
              </a:ext>
            </a:extLst>
          </p:cNvPr>
          <p:cNvSpPr>
            <a:spLocks noGrp="1"/>
          </p:cNvSpPr>
          <p:nvPr>
            <p:ph type="dt" sz="half" idx="10"/>
          </p:nvPr>
        </p:nvSpPr>
        <p:spPr/>
        <p:txBody>
          <a:bodyPr/>
          <a:lstStyle/>
          <a:p>
            <a:fld id="{7726F6BC-779B-4CCC-91DE-D409E1BA701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8FDA299F-DCF4-4116-902A-738F9D90979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713AE1B-398F-4DB5-82E1-7820C5CFDB04}"/>
              </a:ext>
            </a:extLst>
          </p:cNvPr>
          <p:cNvSpPr>
            <a:spLocks noGrp="1"/>
          </p:cNvSpPr>
          <p:nvPr>
            <p:ph type="sldNum" sz="quarter" idx="12"/>
          </p:nvPr>
        </p:nvSpPr>
        <p:spPr/>
        <p:txBody>
          <a:bodyPr/>
          <a:lstStyle/>
          <a:p>
            <a:fld id="{68966432-29E8-474A-BBF3-A090FF6291F3}" type="slidenum">
              <a:rPr lang="nl-NL" smtClean="0"/>
              <a:t>‹nr.›</a:t>
            </a:fld>
            <a:endParaRPr lang="nl-NL"/>
          </a:p>
        </p:txBody>
      </p:sp>
    </p:spTree>
    <p:extLst>
      <p:ext uri="{BB962C8B-B14F-4D97-AF65-F5344CB8AC3E}">
        <p14:creationId xmlns:p14="http://schemas.microsoft.com/office/powerpoint/2010/main" val="4183395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D3B9D0C-137B-4AD4-A964-6F79CF0D21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2DCB75C-6A58-4136-9314-3991C6ACE2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835A52A-B8BC-41A0-AC82-40721FBA27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26F6BC-779B-4CCC-91DE-D409E1BA701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DC9A441D-837C-4F0C-AB1C-4D7F501655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C76DFA6-363B-4B0A-90E3-EC12C783AF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966432-29E8-474A-BBF3-A090FF6291F3}" type="slidenum">
              <a:rPr lang="nl-NL" smtClean="0"/>
              <a:t>‹nr.›</a:t>
            </a:fld>
            <a:endParaRPr lang="nl-NL"/>
          </a:p>
        </p:txBody>
      </p:sp>
    </p:spTree>
    <p:extLst>
      <p:ext uri="{BB962C8B-B14F-4D97-AF65-F5344CB8AC3E}">
        <p14:creationId xmlns:p14="http://schemas.microsoft.com/office/powerpoint/2010/main" val="334554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player.vimeo.com/video/625232795?app_id=12296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1.jp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2.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image" Target="../media/image13.jpe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4.jp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jp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png"/><Relationship Id="rId18" Type="http://schemas.openxmlformats.org/officeDocument/2006/relationships/image" Target="../media/image32.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2.png"/><Relationship Id="rId17" Type="http://schemas.openxmlformats.org/officeDocument/2006/relationships/image" Target="../media/image31.png"/><Relationship Id="rId2" Type="http://schemas.openxmlformats.org/officeDocument/2006/relationships/notesSlide" Target="../notesSlides/notesSlide11.xml"/><Relationship Id="rId16"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1.png"/><Relationship Id="rId5" Type="http://schemas.openxmlformats.org/officeDocument/2006/relationships/image" Target="../media/image25.png"/><Relationship Id="rId15" Type="http://schemas.openxmlformats.org/officeDocument/2006/relationships/image" Target="../media/image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5.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37.png"/><Relationship Id="rId10" Type="http://schemas.openxmlformats.org/officeDocument/2006/relationships/image" Target="../media/image5.png"/><Relationship Id="rId4" Type="http://schemas.openxmlformats.org/officeDocument/2006/relationships/image" Target="../media/image36.png"/><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43.jpeg"/><Relationship Id="rId18" Type="http://schemas.openxmlformats.org/officeDocument/2006/relationships/image" Target="../media/image48.jpeg"/><Relationship Id="rId3" Type="http://schemas.openxmlformats.org/officeDocument/2006/relationships/image" Target="../media/image39.jpeg"/><Relationship Id="rId21" Type="http://schemas.openxmlformats.org/officeDocument/2006/relationships/image" Target="../media/image50.png"/><Relationship Id="rId7" Type="http://schemas.openxmlformats.org/officeDocument/2006/relationships/image" Target="../media/image3.png"/><Relationship Id="rId12" Type="http://schemas.openxmlformats.org/officeDocument/2006/relationships/image" Target="../media/image42.jpeg"/><Relationship Id="rId17" Type="http://schemas.openxmlformats.org/officeDocument/2006/relationships/image" Target="../media/image47.png"/><Relationship Id="rId2" Type="http://schemas.openxmlformats.org/officeDocument/2006/relationships/notesSlide" Target="../notesSlides/notesSlide14.xml"/><Relationship Id="rId16" Type="http://schemas.openxmlformats.org/officeDocument/2006/relationships/image" Target="../media/image46.jpeg"/><Relationship Id="rId20"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41.jpeg"/><Relationship Id="rId5" Type="http://schemas.openxmlformats.org/officeDocument/2006/relationships/image" Target="../media/image1.png"/><Relationship Id="rId15" Type="http://schemas.openxmlformats.org/officeDocument/2006/relationships/image" Target="../media/image45.jpeg"/><Relationship Id="rId10" Type="http://schemas.openxmlformats.org/officeDocument/2006/relationships/image" Target="../media/image6.png"/><Relationship Id="rId19" Type="http://schemas.openxmlformats.org/officeDocument/2006/relationships/image" Target="../media/image49.png"/><Relationship Id="rId4" Type="http://schemas.openxmlformats.org/officeDocument/2006/relationships/image" Target="../media/image40.jpeg"/><Relationship Id="rId9" Type="http://schemas.openxmlformats.org/officeDocument/2006/relationships/image" Target="../media/image5.png"/><Relationship Id="rId14" Type="http://schemas.openxmlformats.org/officeDocument/2006/relationships/image" Target="../media/image44.jpeg"/><Relationship Id="rId22" Type="http://schemas.openxmlformats.org/officeDocument/2006/relationships/image" Target="../media/image14.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2FC8DC65-1066-44AE-945B-F0784FB3D49F}"/>
              </a:ext>
            </a:extLst>
          </p:cNvPr>
          <p:cNvSpPr/>
          <p:nvPr/>
        </p:nvSpPr>
        <p:spPr>
          <a:xfrm>
            <a:off x="17357" y="0"/>
            <a:ext cx="11862034" cy="6610558"/>
          </a:xfrm>
          <a:prstGeom prst="rect">
            <a:avLst/>
          </a:prstGeom>
          <a:solidFill>
            <a:srgbClr val="153A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object 2">
            <a:extLst>
              <a:ext uri="{FF2B5EF4-FFF2-40B4-BE49-F238E27FC236}">
                <a16:creationId xmlns:a16="http://schemas.microsoft.com/office/drawing/2014/main" id="{34F6ECF7-D0BC-4ADC-991B-A0230027EF8B}"/>
              </a:ext>
            </a:extLst>
          </p:cNvPr>
          <p:cNvSpPr txBox="1">
            <a:spLocks/>
          </p:cNvSpPr>
          <p:nvPr/>
        </p:nvSpPr>
        <p:spPr>
          <a:xfrm>
            <a:off x="7353300" y="660144"/>
            <a:ext cx="1874520" cy="838200"/>
          </a:xfrm>
          <a:prstGeom prst="rect">
            <a:avLst/>
          </a:prstGeom>
        </p:spPr>
        <p:txBody>
          <a:bodyPr vert="horz" wrap="square" lIns="0" tIns="635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2000"/>
              </a:lnSpc>
              <a:spcBef>
                <a:spcPts val="500"/>
              </a:spcBef>
            </a:pPr>
            <a:r>
              <a:rPr lang="nl-NL" sz="2000" spc="-10">
                <a:solidFill>
                  <a:srgbClr val="FFFFFF"/>
                </a:solidFill>
                <a:latin typeface="Wilma-Base" panose="02000506020000020004" pitchFamily="2" charset="0"/>
              </a:rPr>
              <a:t>MUSEUM</a:t>
            </a:r>
            <a:r>
              <a:rPr lang="nl-NL" sz="2000" spc="-10">
                <a:solidFill>
                  <a:srgbClr val="ED1C24"/>
                </a:solidFill>
                <a:latin typeface="Wilma-Base" panose="02000506020000020004" pitchFamily="2" charset="0"/>
              </a:rPr>
              <a:t>/ </a:t>
            </a:r>
            <a:r>
              <a:rPr lang="nl-NL" sz="2000">
                <a:solidFill>
                  <a:srgbClr val="FFFFFF"/>
                </a:solidFill>
                <a:latin typeface="Wilma-Base" panose="02000506020000020004" pitchFamily="2" charset="0"/>
              </a:rPr>
              <a:t>MUZIEK EN </a:t>
            </a:r>
            <a:r>
              <a:rPr lang="nl-NL" sz="2000" spc="-20">
                <a:solidFill>
                  <a:srgbClr val="FFFFFF"/>
                </a:solidFill>
                <a:latin typeface="Wilma-Base" panose="02000506020000020004" pitchFamily="2" charset="0"/>
              </a:rPr>
              <a:t>DANS</a:t>
            </a:r>
            <a:endParaRPr lang="nl-NL" sz="2000">
              <a:latin typeface="Wilma-Base" panose="02000506020000020004" pitchFamily="2" charset="0"/>
            </a:endParaRPr>
          </a:p>
          <a:p>
            <a:pPr marL="12700">
              <a:lnSpc>
                <a:spcPts val="2000"/>
              </a:lnSpc>
            </a:pPr>
            <a:r>
              <a:rPr lang="nl-NL" sz="2000">
                <a:solidFill>
                  <a:srgbClr val="ED1C24"/>
                </a:solidFill>
                <a:latin typeface="Wilma-Base" panose="02000506020000020004" pitchFamily="2" charset="0"/>
              </a:rPr>
              <a:t>/</a:t>
            </a:r>
            <a:r>
              <a:rPr lang="nl-NL" sz="2000" spc="-10">
                <a:solidFill>
                  <a:srgbClr val="FFFFFF"/>
                </a:solidFill>
                <a:latin typeface="Wilma-Base" panose="02000506020000020004" pitchFamily="2" charset="0"/>
              </a:rPr>
              <a:t>BIBLIOTHEEK</a:t>
            </a:r>
            <a:endParaRPr lang="nl-NL" sz="2000">
              <a:latin typeface="Wilma-Base" panose="02000506020000020004" pitchFamily="2" charset="0"/>
            </a:endParaRPr>
          </a:p>
        </p:txBody>
      </p:sp>
      <p:sp>
        <p:nvSpPr>
          <p:cNvPr id="13" name="object 13">
            <a:extLst>
              <a:ext uri="{FF2B5EF4-FFF2-40B4-BE49-F238E27FC236}">
                <a16:creationId xmlns:a16="http://schemas.microsoft.com/office/drawing/2014/main" id="{087E7260-4D15-4E7B-9517-C24DDD7453A6}"/>
              </a:ext>
            </a:extLst>
          </p:cNvPr>
          <p:cNvSpPr txBox="1"/>
          <p:nvPr/>
        </p:nvSpPr>
        <p:spPr>
          <a:xfrm>
            <a:off x="7353300" y="2221684"/>
            <a:ext cx="4283334" cy="2096728"/>
          </a:xfrm>
          <a:prstGeom prst="rect">
            <a:avLst/>
          </a:prstGeom>
        </p:spPr>
        <p:txBody>
          <a:bodyPr vert="horz" wrap="square" lIns="0" tIns="139700" rIns="0" bIns="0" rtlCol="0">
            <a:spAutoFit/>
          </a:bodyPr>
          <a:lstStyle/>
          <a:p>
            <a:pPr marL="12700" marR="5080" algn="just">
              <a:lnSpc>
                <a:spcPts val="5000"/>
              </a:lnSpc>
              <a:spcBef>
                <a:spcPts val="1100"/>
              </a:spcBef>
            </a:pPr>
            <a:r>
              <a:rPr lang="nl-NL" sz="5000" spc="-10" dirty="0" err="1">
                <a:solidFill>
                  <a:srgbClr val="FFFFFF"/>
                </a:solidFill>
                <a:latin typeface="Wilma-Base"/>
                <a:cs typeface="Wilma-Base"/>
              </a:rPr>
              <a:t>Ontbubbelen</a:t>
            </a:r>
            <a:r>
              <a:rPr lang="nl-NL" sz="5000" spc="-10" dirty="0">
                <a:solidFill>
                  <a:srgbClr val="FFFFFF"/>
                </a:solidFill>
                <a:latin typeface="Wilma-Base"/>
                <a:cs typeface="Wilma-Base"/>
              </a:rPr>
              <a:t> en verbinden</a:t>
            </a:r>
            <a:r>
              <a:rPr lang="nl-NL" sz="5000" spc="-10" dirty="0">
                <a:solidFill>
                  <a:srgbClr val="FF0000"/>
                </a:solidFill>
                <a:latin typeface="Wilma-Base"/>
                <a:cs typeface="Wilma-Base"/>
              </a:rPr>
              <a:t>/</a:t>
            </a:r>
            <a:endParaRPr sz="5000" dirty="0">
              <a:latin typeface="Wilma-Base"/>
              <a:cs typeface="Wilma-Base"/>
            </a:endParaRPr>
          </a:p>
        </p:txBody>
      </p:sp>
      <p:sp>
        <p:nvSpPr>
          <p:cNvPr id="14" name="object 14">
            <a:extLst>
              <a:ext uri="{FF2B5EF4-FFF2-40B4-BE49-F238E27FC236}">
                <a16:creationId xmlns:a16="http://schemas.microsoft.com/office/drawing/2014/main" id="{B8EEACCE-DCD9-4B15-811F-B2BDE406DA1A}"/>
              </a:ext>
            </a:extLst>
          </p:cNvPr>
          <p:cNvSpPr txBox="1"/>
          <p:nvPr/>
        </p:nvSpPr>
        <p:spPr>
          <a:xfrm>
            <a:off x="7429500" y="6084822"/>
            <a:ext cx="1583871" cy="382156"/>
          </a:xfrm>
          <a:prstGeom prst="rect">
            <a:avLst/>
          </a:prstGeom>
        </p:spPr>
        <p:txBody>
          <a:bodyPr vert="horz" wrap="square" lIns="0" tIns="12700" rIns="0" bIns="0" rtlCol="0">
            <a:spAutoFit/>
          </a:bodyPr>
          <a:lstStyle/>
          <a:p>
            <a:pPr marL="12700">
              <a:lnSpc>
                <a:spcPct val="100000"/>
              </a:lnSpc>
              <a:spcBef>
                <a:spcPts val="100"/>
              </a:spcBef>
            </a:pPr>
            <a:r>
              <a:rPr lang="nl-NL" sz="1200" dirty="0">
                <a:solidFill>
                  <a:srgbClr val="FFFFFF"/>
                </a:solidFill>
                <a:latin typeface="KievitOT-Italic"/>
                <a:cs typeface="KievitOT-Italic"/>
              </a:rPr>
              <a:t>22 september 2026,  Maasmechelen</a:t>
            </a:r>
            <a:endParaRPr sz="1200" dirty="0">
              <a:latin typeface="KievitOT-Italic"/>
              <a:cs typeface="KievitOT-Italic"/>
            </a:endParaRPr>
          </a:p>
        </p:txBody>
      </p:sp>
      <p:grpSp>
        <p:nvGrpSpPr>
          <p:cNvPr id="16" name="object 2">
            <a:extLst>
              <a:ext uri="{FF2B5EF4-FFF2-40B4-BE49-F238E27FC236}">
                <a16:creationId xmlns:a16="http://schemas.microsoft.com/office/drawing/2014/main" id="{5D009EEE-1076-4948-9100-75C2248AF9E8}"/>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475D8B14-E85C-4447-8B45-A44A4E2B7BF8}"/>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D84AAC61-FA1F-4556-A74E-849D5884D3D4}"/>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7ED99440-FC8D-4A1C-AF94-3410BA9D1492}"/>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14D0E927-4636-4AD8-A1A0-0B24FE5D3B19}"/>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FF82B0F8-6FAD-411C-80F5-75A7538FF8A5}"/>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77761050-9343-4095-8AE4-2D76C3B1B92F}"/>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B5DA97A8-9EA3-49DA-BFA0-D012AD77616D}"/>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60A2D1E8-0B65-4FE3-AAB1-C9E1C0EA6707}"/>
                </a:ext>
              </a:extLst>
            </p:cNvPr>
            <p:cNvPicPr/>
            <p:nvPr/>
          </p:nvPicPr>
          <p:blipFill>
            <a:blip r:embed="rId8" cstate="print"/>
            <a:stretch>
              <a:fillRect/>
            </a:stretch>
          </p:blipFill>
          <p:spPr>
            <a:xfrm>
              <a:off x="11837026" y="6381515"/>
              <a:ext cx="120243" cy="241896"/>
            </a:xfrm>
            <a:prstGeom prst="rect">
              <a:avLst/>
            </a:prstGeom>
          </p:spPr>
        </p:pic>
      </p:grpSp>
      <p:pic>
        <p:nvPicPr>
          <p:cNvPr id="7" name="Afbeelding 6">
            <a:extLst>
              <a:ext uri="{FF2B5EF4-FFF2-40B4-BE49-F238E27FC236}">
                <a16:creationId xmlns:a16="http://schemas.microsoft.com/office/drawing/2014/main" id="{F0FCC8BE-9EE7-C137-6821-249BD1A6D3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22207" y="493668"/>
            <a:ext cx="8334222" cy="6250666"/>
          </a:xfrm>
          <a:prstGeom prst="rect">
            <a:avLst/>
          </a:prstGeom>
        </p:spPr>
      </p:pic>
    </p:spTree>
    <p:extLst>
      <p:ext uri="{BB962C8B-B14F-4D97-AF65-F5344CB8AC3E}">
        <p14:creationId xmlns:p14="http://schemas.microsoft.com/office/powerpoint/2010/main" val="104278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media 3" title="SCHUNCK Corporate Story">
            <a:hlinkClick r:id="" action="ppaction://media"/>
            <a:extLst>
              <a:ext uri="{FF2B5EF4-FFF2-40B4-BE49-F238E27FC236}">
                <a16:creationId xmlns:a16="http://schemas.microsoft.com/office/drawing/2014/main" id="{F8247914-8A58-1FAE-3794-D0559139867E}"/>
              </a:ext>
            </a:extLst>
          </p:cNvPr>
          <p:cNvPicPr>
            <a:picLocks noGrp="1" noRot="1" noChangeAspect="1"/>
          </p:cNvPicPr>
          <p:nvPr>
            <p:ph idx="1"/>
            <a:videoFile r:link="rId1"/>
          </p:nvPr>
        </p:nvPicPr>
        <p:blipFill>
          <a:blip r:embed="rId3"/>
          <a:stretch>
            <a:fillRect/>
          </a:stretch>
        </p:blipFill>
        <p:spPr>
          <a:xfrm>
            <a:off x="1143941" y="643467"/>
            <a:ext cx="9904117" cy="5571066"/>
          </a:xfrm>
          <a:prstGeom prst="rect">
            <a:avLst/>
          </a:prstGeom>
        </p:spPr>
      </p:pic>
    </p:spTree>
    <p:extLst>
      <p:ext uri="{BB962C8B-B14F-4D97-AF65-F5344CB8AC3E}">
        <p14:creationId xmlns:p14="http://schemas.microsoft.com/office/powerpoint/2010/main" val="293497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2EBB2-DC85-EC5D-BDC0-0414162D6344}"/>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5B805A2B-62F4-809F-E122-2C63A63F5F27}"/>
              </a:ext>
            </a:extLst>
          </p:cNvPr>
          <p:cNvSpPr/>
          <p:nvPr/>
        </p:nvSpPr>
        <p:spPr>
          <a:xfrm>
            <a:off x="0" y="0"/>
            <a:ext cx="11874500"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9CDDC"/>
          </a:solidFill>
          <a:ln>
            <a:solidFill>
              <a:srgbClr val="F9CDDC"/>
            </a:solidFill>
          </a:ln>
        </p:spPr>
        <p:txBody>
          <a:bodyPr wrap="square" lIns="0" tIns="0" rIns="0" bIns="0" rtlCol="0"/>
          <a:lstStyle/>
          <a:p>
            <a:endParaRPr dirty="0"/>
          </a:p>
        </p:txBody>
      </p:sp>
      <p:sp>
        <p:nvSpPr>
          <p:cNvPr id="2" name="Titel 1">
            <a:extLst>
              <a:ext uri="{FF2B5EF4-FFF2-40B4-BE49-F238E27FC236}">
                <a16:creationId xmlns:a16="http://schemas.microsoft.com/office/drawing/2014/main" id="{1F5D9C60-8C6C-15C1-2D95-AC34C4A8CCB4}"/>
              </a:ext>
            </a:extLst>
          </p:cNvPr>
          <p:cNvSpPr>
            <a:spLocks noGrp="1"/>
          </p:cNvSpPr>
          <p:nvPr>
            <p:ph type="title"/>
          </p:nvPr>
        </p:nvSpPr>
        <p:spPr>
          <a:xfrm>
            <a:off x="838200" y="365125"/>
            <a:ext cx="10515600" cy="1325563"/>
          </a:xfrm>
        </p:spPr>
        <p:txBody>
          <a:bodyPr/>
          <a:lstStyle/>
          <a:p>
            <a:r>
              <a:rPr lang="nl-NL" dirty="0">
                <a:latin typeface="Wilma-Base" panose="02000506020000020004" pitchFamily="2" charset="0"/>
              </a:rPr>
              <a:t>Heerlen</a:t>
            </a:r>
            <a:r>
              <a:rPr lang="nl-NL" spc="-10" dirty="0">
                <a:solidFill>
                  <a:srgbClr val="ED1C24"/>
                </a:solidFill>
                <a:latin typeface="Wilma-Base"/>
                <a:cs typeface="Wilma-Base"/>
              </a:rPr>
              <a:t>/</a:t>
            </a:r>
            <a:endParaRPr lang="nl-NL" dirty="0"/>
          </a:p>
        </p:txBody>
      </p:sp>
      <p:sp>
        <p:nvSpPr>
          <p:cNvPr id="3" name="Tijdelijke aanduiding voor inhoud 2">
            <a:extLst>
              <a:ext uri="{FF2B5EF4-FFF2-40B4-BE49-F238E27FC236}">
                <a16:creationId xmlns:a16="http://schemas.microsoft.com/office/drawing/2014/main" id="{4DF92608-0733-8665-62B8-C637BE155467}"/>
              </a:ext>
            </a:extLst>
          </p:cNvPr>
          <p:cNvSpPr>
            <a:spLocks noGrp="1"/>
          </p:cNvSpPr>
          <p:nvPr>
            <p:ph idx="1"/>
          </p:nvPr>
        </p:nvSpPr>
        <p:spPr>
          <a:xfrm>
            <a:off x="838200" y="1825625"/>
            <a:ext cx="7446264" cy="4351338"/>
          </a:xfrm>
        </p:spPr>
        <p:txBody>
          <a:bodyPr>
            <a:normAutofit/>
          </a:bodyPr>
          <a:lstStyle/>
          <a:p>
            <a:r>
              <a:rPr lang="nl-NL" dirty="0"/>
              <a:t>Heerlen heeft ruim 87.000 inwoners, waarvan 56.000 in Heerlen Noord.</a:t>
            </a:r>
          </a:p>
          <a:p>
            <a:r>
              <a:rPr lang="nl-NL" dirty="0"/>
              <a:t>Heerlen heeft 23 wijken waarvan er 16 een lage sociale economische status hebben.</a:t>
            </a:r>
          </a:p>
          <a:p>
            <a:r>
              <a:rPr lang="nl-NL" dirty="0"/>
              <a:t>Heerlen scoort landelijk met 16% ruim boven het landelijk gemiddelde van 12% op laaggeletterdheid.</a:t>
            </a:r>
          </a:p>
          <a:p>
            <a:r>
              <a:rPr lang="nl-NL" dirty="0"/>
              <a:t>De gemeentelijke uitgaven cultuur in Heerlen bedroegen in Heerlen in 2023 € 293,- per hoofd van de bevolking. </a:t>
            </a:r>
          </a:p>
        </p:txBody>
      </p:sp>
      <p:pic>
        <p:nvPicPr>
          <p:cNvPr id="6" name="Afbeelding 5">
            <a:extLst>
              <a:ext uri="{FF2B5EF4-FFF2-40B4-BE49-F238E27FC236}">
                <a16:creationId xmlns:a16="http://schemas.microsoft.com/office/drawing/2014/main" id="{C114EE9F-2328-1B20-8F48-B53582C5425A}"/>
              </a:ext>
            </a:extLst>
          </p:cNvPr>
          <p:cNvPicPr>
            <a:picLocks noChangeAspect="1"/>
          </p:cNvPicPr>
          <p:nvPr/>
        </p:nvPicPr>
        <p:blipFill>
          <a:blip r:embed="rId3"/>
          <a:srcRect l="8997"/>
          <a:stretch>
            <a:fillRect/>
          </a:stretch>
        </p:blipFill>
        <p:spPr>
          <a:xfrm>
            <a:off x="8395640" y="2231177"/>
            <a:ext cx="5062445" cy="3367957"/>
          </a:xfrm>
          <a:prstGeom prst="rect">
            <a:avLst/>
          </a:prstGeom>
        </p:spPr>
      </p:pic>
    </p:spTree>
    <p:extLst>
      <p:ext uri="{BB962C8B-B14F-4D97-AF65-F5344CB8AC3E}">
        <p14:creationId xmlns:p14="http://schemas.microsoft.com/office/powerpoint/2010/main" val="2464652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8766F-F28C-3792-83DF-ADBB07C68F6D}"/>
            </a:ext>
          </a:extLst>
        </p:cNvPr>
        <p:cNvGrpSpPr/>
        <p:nvPr/>
      </p:nvGrpSpPr>
      <p:grpSpPr>
        <a:xfrm>
          <a:off x="0" y="0"/>
          <a:ext cx="0" cy="0"/>
          <a:chOff x="0" y="0"/>
          <a:chExt cx="0" cy="0"/>
        </a:xfrm>
      </p:grpSpPr>
      <p:sp>
        <p:nvSpPr>
          <p:cNvPr id="15" name="Rechthoek 14">
            <a:extLst>
              <a:ext uri="{FF2B5EF4-FFF2-40B4-BE49-F238E27FC236}">
                <a16:creationId xmlns:a16="http://schemas.microsoft.com/office/drawing/2014/main" id="{C54FCBC2-7F0A-0297-9010-C4BC62C2842E}"/>
              </a:ext>
            </a:extLst>
          </p:cNvPr>
          <p:cNvSpPr/>
          <p:nvPr/>
        </p:nvSpPr>
        <p:spPr>
          <a:xfrm>
            <a:off x="-65084" y="5319"/>
            <a:ext cx="11862034" cy="6622821"/>
          </a:xfrm>
          <a:prstGeom prst="rect">
            <a:avLst/>
          </a:prstGeom>
          <a:solidFill>
            <a:srgbClr val="F9CDDC"/>
          </a:solidFill>
          <a:ln>
            <a:solidFill>
              <a:srgbClr val="F9CD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bject 12">
            <a:extLst>
              <a:ext uri="{FF2B5EF4-FFF2-40B4-BE49-F238E27FC236}">
                <a16:creationId xmlns:a16="http://schemas.microsoft.com/office/drawing/2014/main" id="{A62E7DBB-3104-0A4E-C778-EFC002822E24}"/>
              </a:ext>
            </a:extLst>
          </p:cNvPr>
          <p:cNvSpPr txBox="1">
            <a:spLocks/>
          </p:cNvSpPr>
          <p:nvPr/>
        </p:nvSpPr>
        <p:spPr>
          <a:xfrm>
            <a:off x="7073897" y="767709"/>
            <a:ext cx="4242513" cy="2096728"/>
          </a:xfrm>
          <a:prstGeom prst="rect">
            <a:avLst/>
          </a:prstGeom>
        </p:spPr>
        <p:txBody>
          <a:bodyPr vert="horz" wrap="square" lIns="0" tIns="139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spc="-20" dirty="0">
                <a:solidFill>
                  <a:srgbClr val="000000"/>
                </a:solidFill>
                <a:latin typeface="Wilma-Base"/>
                <a:cs typeface="Wilma-Base"/>
              </a:rPr>
              <a:t>2025</a:t>
            </a:r>
            <a:r>
              <a:rPr lang="nl-NL" sz="5000" spc="-10" dirty="0">
                <a:solidFill>
                  <a:srgbClr val="ED1C24"/>
                </a:solidFill>
                <a:latin typeface="Wilma-Base"/>
                <a:cs typeface="Wilma-Base"/>
              </a:rPr>
              <a:t>/</a:t>
            </a:r>
            <a:r>
              <a:rPr lang="nl-NL" sz="5000" spc="-25" dirty="0">
                <a:solidFill>
                  <a:srgbClr val="000000"/>
                </a:solidFill>
                <a:latin typeface="Wilma-Base"/>
                <a:cs typeface="Wilma-Base"/>
              </a:rPr>
              <a:t>Steeds meer bezoekers</a:t>
            </a:r>
            <a:endParaRPr lang="nl-NL" sz="3000" dirty="0">
              <a:latin typeface="Wilma-Base"/>
              <a:cs typeface="Wilma-Base"/>
            </a:endParaRPr>
          </a:p>
        </p:txBody>
      </p:sp>
      <p:sp>
        <p:nvSpPr>
          <p:cNvPr id="14" name="object 14">
            <a:extLst>
              <a:ext uri="{FF2B5EF4-FFF2-40B4-BE49-F238E27FC236}">
                <a16:creationId xmlns:a16="http://schemas.microsoft.com/office/drawing/2014/main" id="{E1A04715-5205-7FA4-C5F3-EDD71C103719}"/>
              </a:ext>
            </a:extLst>
          </p:cNvPr>
          <p:cNvSpPr txBox="1"/>
          <p:nvPr/>
        </p:nvSpPr>
        <p:spPr>
          <a:xfrm>
            <a:off x="7124699" y="3316730"/>
            <a:ext cx="3910751" cy="3213700"/>
          </a:xfrm>
          <a:prstGeom prst="rect">
            <a:avLst/>
          </a:prstGeom>
        </p:spPr>
        <p:txBody>
          <a:bodyPr vert="horz" wrap="square" lIns="0" tIns="43180" rIns="0" bIns="0" rtlCol="0">
            <a:spAutoFit/>
          </a:bodyPr>
          <a:lstStyle/>
          <a:p>
            <a:pPr marL="38100" marR="5080">
              <a:spcBef>
                <a:spcPts val="340"/>
              </a:spcBef>
            </a:pPr>
            <a:r>
              <a:rPr lang="nl-NL" sz="2800" dirty="0">
                <a:latin typeface="KievitOT-Regular"/>
                <a:cs typeface="KievitOT-Regular"/>
              </a:rPr>
              <a:t>PLT Theater Heerlen</a:t>
            </a:r>
          </a:p>
          <a:p>
            <a:pPr marL="38100" marR="5080">
              <a:spcBef>
                <a:spcPts val="340"/>
              </a:spcBef>
            </a:pPr>
            <a:r>
              <a:rPr lang="nl-NL" sz="2800" dirty="0">
                <a:latin typeface="KievitOT-Regular"/>
                <a:cs typeface="KievitOT-Regular"/>
              </a:rPr>
              <a:t>Poppodium Nieuwe Nor</a:t>
            </a:r>
          </a:p>
          <a:p>
            <a:pPr marL="38100" marR="5080">
              <a:spcBef>
                <a:spcPts val="340"/>
              </a:spcBef>
            </a:pPr>
            <a:r>
              <a:rPr lang="nl-NL" sz="2800" dirty="0">
                <a:latin typeface="KievitOT-Regular"/>
                <a:cs typeface="KievitOT-Regular"/>
              </a:rPr>
              <a:t>SCHUNCK</a:t>
            </a:r>
          </a:p>
          <a:p>
            <a:pPr marL="38100" marR="5080">
              <a:spcBef>
                <a:spcPts val="340"/>
              </a:spcBef>
            </a:pPr>
            <a:endParaRPr lang="nl-NL" sz="2800" dirty="0">
              <a:latin typeface="KievitOT-Regular"/>
              <a:cs typeface="KievitOT-Regular"/>
            </a:endParaRPr>
          </a:p>
          <a:p>
            <a:pPr marL="38100" marR="5080">
              <a:spcBef>
                <a:spcPts val="340"/>
              </a:spcBef>
            </a:pPr>
            <a:r>
              <a:rPr lang="nl-NL" sz="2800" dirty="0">
                <a:latin typeface="KievitOT-Regular"/>
                <a:cs typeface="KievitOT-Regular"/>
              </a:rPr>
              <a:t>Combinatie van factoren: o.a. </a:t>
            </a:r>
            <a:r>
              <a:rPr lang="nl-NL" sz="2800" dirty="0" err="1">
                <a:latin typeface="KievitOT-Regular"/>
                <a:cs typeface="KievitOT-Regular"/>
              </a:rPr>
              <a:t>programmering,co</a:t>
            </a:r>
            <a:r>
              <a:rPr lang="nl-NL" sz="2800" dirty="0">
                <a:latin typeface="KievitOT-Regular"/>
                <a:cs typeface="KievitOT-Regular"/>
              </a:rPr>
              <a:t>-productie, laagdrempelig</a:t>
            </a:r>
          </a:p>
        </p:txBody>
      </p:sp>
      <p:grpSp>
        <p:nvGrpSpPr>
          <p:cNvPr id="25" name="object 2">
            <a:extLst>
              <a:ext uri="{FF2B5EF4-FFF2-40B4-BE49-F238E27FC236}">
                <a16:creationId xmlns:a16="http://schemas.microsoft.com/office/drawing/2014/main" id="{E0FC07DE-8FCE-97EB-815A-7C9E13EABC3C}"/>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D683F9C4-45A5-E218-9D74-A9093E4469CD}"/>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47D61780-5316-7D63-E6F5-FDD64FBB6F89}"/>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8603B46F-DEC8-2F8E-3FAA-BA4BA009FBEB}"/>
                </a:ext>
              </a:extLst>
            </p:cNvPr>
            <p:cNvPicPr/>
            <p:nvPr/>
          </p:nvPicPr>
          <p:blipFill>
            <a:blip r:embed="rId3"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491B8C3B-32C2-B6E8-DB8F-80F169F3C817}"/>
                </a:ext>
              </a:extLst>
            </p:cNvPr>
            <p:cNvPicPr/>
            <p:nvPr/>
          </p:nvPicPr>
          <p:blipFill>
            <a:blip r:embed="rId4"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C2AA5C38-86F6-DA16-C630-84E67A6B4F10}"/>
                </a:ext>
              </a:extLst>
            </p:cNvPr>
            <p:cNvPicPr/>
            <p:nvPr/>
          </p:nvPicPr>
          <p:blipFill>
            <a:blip r:embed="rId5"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F6DC85F8-4518-57B2-4803-31BDBCCE8F10}"/>
                </a:ext>
              </a:extLst>
            </p:cNvPr>
            <p:cNvPicPr/>
            <p:nvPr/>
          </p:nvPicPr>
          <p:blipFill>
            <a:blip r:embed="rId6"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437B5870-20B1-D960-BE12-0214F30D73A3}"/>
                </a:ext>
              </a:extLst>
            </p:cNvPr>
            <p:cNvPicPr/>
            <p:nvPr/>
          </p:nvPicPr>
          <p:blipFill>
            <a:blip r:embed="rId7"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1A3D3A1F-61AD-D763-904F-838BFCEAF47E}"/>
                </a:ext>
              </a:extLst>
            </p:cNvPr>
            <p:cNvPicPr/>
            <p:nvPr/>
          </p:nvPicPr>
          <p:blipFill>
            <a:blip r:embed="rId8" cstate="print"/>
            <a:stretch>
              <a:fillRect/>
            </a:stretch>
          </p:blipFill>
          <p:spPr>
            <a:xfrm>
              <a:off x="11837026" y="6381515"/>
              <a:ext cx="120243" cy="241896"/>
            </a:xfrm>
            <a:prstGeom prst="rect">
              <a:avLst/>
            </a:prstGeom>
          </p:spPr>
        </p:pic>
      </p:grpSp>
      <p:pic>
        <p:nvPicPr>
          <p:cNvPr id="3" name="Afbeelding 2">
            <a:extLst>
              <a:ext uri="{FF2B5EF4-FFF2-40B4-BE49-F238E27FC236}">
                <a16:creationId xmlns:a16="http://schemas.microsoft.com/office/drawing/2014/main" id="{B1DAB269-03F7-D08E-4634-CCAC78A30515}"/>
              </a:ext>
            </a:extLst>
          </p:cNvPr>
          <p:cNvPicPr>
            <a:picLocks noChangeAspect="1"/>
          </p:cNvPicPr>
          <p:nvPr/>
        </p:nvPicPr>
        <p:blipFill>
          <a:blip r:embed="rId9"/>
          <a:stretch>
            <a:fillRect/>
          </a:stretch>
        </p:blipFill>
        <p:spPr>
          <a:xfrm>
            <a:off x="469090" y="0"/>
            <a:ext cx="5043754" cy="6858000"/>
          </a:xfrm>
          <a:prstGeom prst="rect">
            <a:avLst/>
          </a:prstGeom>
        </p:spPr>
      </p:pic>
    </p:spTree>
    <p:extLst>
      <p:ext uri="{BB962C8B-B14F-4D97-AF65-F5344CB8AC3E}">
        <p14:creationId xmlns:p14="http://schemas.microsoft.com/office/powerpoint/2010/main" val="8057937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8DF69-652C-A40B-F0ED-C84E63E82BC2}"/>
            </a:ext>
          </a:extLst>
        </p:cNvPr>
        <p:cNvGrpSpPr/>
        <p:nvPr/>
      </p:nvGrpSpPr>
      <p:grpSpPr>
        <a:xfrm>
          <a:off x="0" y="0"/>
          <a:ext cx="0" cy="0"/>
          <a:chOff x="0" y="0"/>
          <a:chExt cx="0" cy="0"/>
        </a:xfrm>
      </p:grpSpPr>
      <p:sp>
        <p:nvSpPr>
          <p:cNvPr id="15" name="Rechthoek 14">
            <a:extLst>
              <a:ext uri="{FF2B5EF4-FFF2-40B4-BE49-F238E27FC236}">
                <a16:creationId xmlns:a16="http://schemas.microsoft.com/office/drawing/2014/main" id="{A818EAF4-A6A5-ED3A-AE6A-178AF8E1DF6C}"/>
              </a:ext>
            </a:extLst>
          </p:cNvPr>
          <p:cNvSpPr/>
          <p:nvPr/>
        </p:nvSpPr>
        <p:spPr>
          <a:xfrm>
            <a:off x="0" y="-264694"/>
            <a:ext cx="11862034" cy="6858000"/>
          </a:xfrm>
          <a:prstGeom prst="rect">
            <a:avLst/>
          </a:prstGeom>
          <a:solidFill>
            <a:srgbClr val="F9CD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bject 12">
            <a:extLst>
              <a:ext uri="{FF2B5EF4-FFF2-40B4-BE49-F238E27FC236}">
                <a16:creationId xmlns:a16="http://schemas.microsoft.com/office/drawing/2014/main" id="{C831F6BA-3B22-37ED-D19E-1F8640B042E9}"/>
              </a:ext>
            </a:extLst>
          </p:cNvPr>
          <p:cNvSpPr txBox="1">
            <a:spLocks/>
          </p:cNvSpPr>
          <p:nvPr/>
        </p:nvSpPr>
        <p:spPr>
          <a:xfrm>
            <a:off x="7073900" y="767709"/>
            <a:ext cx="4562734" cy="814325"/>
          </a:xfrm>
          <a:prstGeom prst="rect">
            <a:avLst/>
          </a:prstGeom>
        </p:spPr>
        <p:txBody>
          <a:bodyPr vert="horz" wrap="square" lIns="0" tIns="139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spc="-20" dirty="0">
                <a:latin typeface="Wilma-Base"/>
                <a:cs typeface="Wilma-Base"/>
              </a:rPr>
              <a:t>SCHUNCK</a:t>
            </a:r>
            <a:r>
              <a:rPr lang="nl-NL" sz="5000" spc="-10" dirty="0">
                <a:solidFill>
                  <a:srgbClr val="ED1C24"/>
                </a:solidFill>
                <a:latin typeface="Wilma-Base"/>
                <a:cs typeface="Wilma-Base"/>
              </a:rPr>
              <a:t>/</a:t>
            </a:r>
            <a:endParaRPr lang="nl-NL" sz="5000" dirty="0">
              <a:latin typeface="Wilma-Base"/>
              <a:cs typeface="Wilma-Base"/>
            </a:endParaRPr>
          </a:p>
        </p:txBody>
      </p:sp>
      <p:grpSp>
        <p:nvGrpSpPr>
          <p:cNvPr id="25" name="object 2">
            <a:extLst>
              <a:ext uri="{FF2B5EF4-FFF2-40B4-BE49-F238E27FC236}">
                <a16:creationId xmlns:a16="http://schemas.microsoft.com/office/drawing/2014/main" id="{1952DF23-EDE2-A11D-5A14-2645B332CD79}"/>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247C44E4-E8E2-CB64-60A3-5F378AA45B10}"/>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90503209-406A-BC0F-87AC-D9555860B164}"/>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21CC1506-BBFE-3AEF-6C4E-5AE4F3E3B6A2}"/>
                </a:ext>
              </a:extLst>
            </p:cNvPr>
            <p:cNvPicPr/>
            <p:nvPr/>
          </p:nvPicPr>
          <p:blipFill>
            <a:blip r:embed="rId3"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63F50A3F-6042-04DB-F64B-7C31B45BBF74}"/>
                </a:ext>
              </a:extLst>
            </p:cNvPr>
            <p:cNvPicPr/>
            <p:nvPr/>
          </p:nvPicPr>
          <p:blipFill>
            <a:blip r:embed="rId4"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726C1311-156B-07B4-F7E6-75855298AA86}"/>
                </a:ext>
              </a:extLst>
            </p:cNvPr>
            <p:cNvPicPr/>
            <p:nvPr/>
          </p:nvPicPr>
          <p:blipFill>
            <a:blip r:embed="rId5"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4EB69617-16E2-81FF-58EB-0A596354D2F0}"/>
                </a:ext>
              </a:extLst>
            </p:cNvPr>
            <p:cNvPicPr/>
            <p:nvPr/>
          </p:nvPicPr>
          <p:blipFill>
            <a:blip r:embed="rId6"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A01775AF-B788-9A63-D19D-C80ABA1FB7FB}"/>
                </a:ext>
              </a:extLst>
            </p:cNvPr>
            <p:cNvPicPr/>
            <p:nvPr/>
          </p:nvPicPr>
          <p:blipFill>
            <a:blip r:embed="rId7"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E6EADD00-7C1F-1165-51D4-EE5C4A8ED184}"/>
                </a:ext>
              </a:extLst>
            </p:cNvPr>
            <p:cNvPicPr/>
            <p:nvPr/>
          </p:nvPicPr>
          <p:blipFill>
            <a:blip r:embed="rId8" cstate="print"/>
            <a:stretch>
              <a:fillRect/>
            </a:stretch>
          </p:blipFill>
          <p:spPr>
            <a:xfrm>
              <a:off x="11837026" y="6381515"/>
              <a:ext cx="120243" cy="241896"/>
            </a:xfrm>
            <a:prstGeom prst="rect">
              <a:avLst/>
            </a:prstGeom>
          </p:spPr>
        </p:pic>
      </p:grpSp>
      <p:sp>
        <p:nvSpPr>
          <p:cNvPr id="3" name="object 14">
            <a:extLst>
              <a:ext uri="{FF2B5EF4-FFF2-40B4-BE49-F238E27FC236}">
                <a16:creationId xmlns:a16="http://schemas.microsoft.com/office/drawing/2014/main" id="{F0227125-94FB-2DE8-6984-F1F80D5F5A8B}"/>
              </a:ext>
            </a:extLst>
          </p:cNvPr>
          <p:cNvSpPr txBox="1"/>
          <p:nvPr/>
        </p:nvSpPr>
        <p:spPr>
          <a:xfrm>
            <a:off x="7107106" y="1760649"/>
            <a:ext cx="4562734" cy="3767698"/>
          </a:xfrm>
          <a:prstGeom prst="rect">
            <a:avLst/>
          </a:prstGeom>
        </p:spPr>
        <p:txBody>
          <a:bodyPr vert="horz" wrap="square" lIns="0" tIns="43180" rIns="0" bIns="0" rtlCol="0" anchor="t">
            <a:spAutoFit/>
          </a:bodyPr>
          <a:lstStyle/>
          <a:p>
            <a:pPr marL="171450" indent="-171450">
              <a:buFontTx/>
              <a:buChar char="-"/>
            </a:pPr>
            <a:r>
              <a:rPr lang="nl-NL" sz="2200" dirty="0"/>
              <a:t>Impact maken, het draait niet altijd om hoge bezoekersaantallen. </a:t>
            </a:r>
          </a:p>
          <a:p>
            <a:pPr marL="171450" indent="-171450">
              <a:buFontTx/>
              <a:buChar char="-"/>
            </a:pPr>
            <a:r>
              <a:rPr lang="nl-NL" sz="2200" dirty="0"/>
              <a:t>Onderling verbinden: we zijn geen concurrenten, onze programma’s zijn complementair.</a:t>
            </a:r>
          </a:p>
          <a:p>
            <a:pPr marL="171450" indent="-171450">
              <a:buFontTx/>
              <a:buChar char="-"/>
            </a:pPr>
            <a:r>
              <a:rPr lang="nl-NL" sz="2200" dirty="0"/>
              <a:t>Jongeren blijven een lastige doelgroep om binnen te krijgen. Daar wordt separaat op geprogrammeerd en samen gewerkt.</a:t>
            </a:r>
          </a:p>
          <a:p>
            <a:endParaRPr lang="nl-NL" sz="2200" dirty="0"/>
          </a:p>
          <a:p>
            <a:endParaRPr lang="nl-NL" sz="2200" dirty="0"/>
          </a:p>
        </p:txBody>
      </p:sp>
      <p:pic>
        <p:nvPicPr>
          <p:cNvPr id="5" name="Afbeelding 4">
            <a:extLst>
              <a:ext uri="{FF2B5EF4-FFF2-40B4-BE49-F238E27FC236}">
                <a16:creationId xmlns:a16="http://schemas.microsoft.com/office/drawing/2014/main" id="{BC9B8158-4E5D-E5B3-9B59-995A5F9FD8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613" y="12471"/>
            <a:ext cx="6858000" cy="6858000"/>
          </a:xfrm>
          <a:prstGeom prst="rect">
            <a:avLst/>
          </a:prstGeom>
        </p:spPr>
      </p:pic>
    </p:spTree>
    <p:extLst>
      <p:ext uri="{BB962C8B-B14F-4D97-AF65-F5344CB8AC3E}">
        <p14:creationId xmlns:p14="http://schemas.microsoft.com/office/powerpoint/2010/main" val="208110387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094E6371-EBB9-4ACF-929B-627DB9AE6FA2}"/>
              </a:ext>
            </a:extLst>
          </p:cNvPr>
          <p:cNvSpPr/>
          <p:nvPr/>
        </p:nvSpPr>
        <p:spPr>
          <a:xfrm>
            <a:off x="0" y="0"/>
            <a:ext cx="11874500"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9CDDC"/>
          </a:solidFill>
          <a:ln>
            <a:solidFill>
              <a:srgbClr val="F9CDDC"/>
            </a:solidFill>
          </a:ln>
        </p:spPr>
        <p:txBody>
          <a:bodyPr wrap="square" lIns="0" tIns="0" rIns="0" bIns="0" rtlCol="0"/>
          <a:lstStyle/>
          <a:p>
            <a:endParaRPr dirty="0"/>
          </a:p>
        </p:txBody>
      </p:sp>
      <p:sp>
        <p:nvSpPr>
          <p:cNvPr id="2" name="Titel 1">
            <a:extLst>
              <a:ext uri="{FF2B5EF4-FFF2-40B4-BE49-F238E27FC236}">
                <a16:creationId xmlns:a16="http://schemas.microsoft.com/office/drawing/2014/main" id="{8F39FAE8-DFCF-6A8F-86EE-DF6914E28284}"/>
              </a:ext>
            </a:extLst>
          </p:cNvPr>
          <p:cNvSpPr>
            <a:spLocks noGrp="1"/>
          </p:cNvSpPr>
          <p:nvPr>
            <p:ph type="title"/>
          </p:nvPr>
        </p:nvSpPr>
        <p:spPr/>
        <p:txBody>
          <a:bodyPr/>
          <a:lstStyle/>
          <a:p>
            <a:r>
              <a:rPr lang="nl-NL" dirty="0">
                <a:latin typeface="Wilma-Base" panose="02000506020000020004" pitchFamily="2" charset="0"/>
              </a:rPr>
              <a:t>OVER SCHUNCK</a:t>
            </a:r>
            <a:r>
              <a:rPr lang="nl-NL" spc="-10" dirty="0">
                <a:solidFill>
                  <a:srgbClr val="ED1C24"/>
                </a:solidFill>
                <a:latin typeface="Wilma-Base"/>
                <a:cs typeface="Wilma-Base"/>
              </a:rPr>
              <a:t>/</a:t>
            </a:r>
            <a:endParaRPr lang="nl-NL" dirty="0">
              <a:latin typeface="Wilma-Base" panose="02000506020000020004" pitchFamily="2" charset="0"/>
            </a:endParaRPr>
          </a:p>
        </p:txBody>
      </p:sp>
      <p:sp>
        <p:nvSpPr>
          <p:cNvPr id="3" name="Tijdelijke aanduiding voor inhoud 2">
            <a:extLst>
              <a:ext uri="{FF2B5EF4-FFF2-40B4-BE49-F238E27FC236}">
                <a16:creationId xmlns:a16="http://schemas.microsoft.com/office/drawing/2014/main" id="{BEDEC643-8DC9-B16D-A5BA-13624BF0B525}"/>
              </a:ext>
            </a:extLst>
          </p:cNvPr>
          <p:cNvSpPr>
            <a:spLocks noGrp="1"/>
          </p:cNvSpPr>
          <p:nvPr>
            <p:ph idx="1"/>
          </p:nvPr>
        </p:nvSpPr>
        <p:spPr>
          <a:xfrm>
            <a:off x="838200" y="1825625"/>
            <a:ext cx="5685064" cy="4351338"/>
          </a:xfrm>
        </p:spPr>
        <p:txBody>
          <a:bodyPr>
            <a:normAutofit lnSpcReduction="10000"/>
          </a:bodyPr>
          <a:lstStyle/>
          <a:p>
            <a:r>
              <a:rPr lang="nl-NL" dirty="0"/>
              <a:t>1 januari 2016 oprichting Stichting SCHUNCK.</a:t>
            </a:r>
          </a:p>
          <a:p>
            <a:r>
              <a:rPr lang="nl-NL" dirty="0"/>
              <a:t>Bibliotheek, Museum, Muziek- en Dans, Educatie.</a:t>
            </a:r>
          </a:p>
          <a:p>
            <a:r>
              <a:rPr lang="nl-NL" dirty="0"/>
              <a:t>Vier publiek toegankelijke vestigingen in Heerlen.</a:t>
            </a:r>
          </a:p>
          <a:p>
            <a:r>
              <a:rPr lang="nl-NL" dirty="0"/>
              <a:t>Het kantoor is gevestigd in het iconische Glaspaleis.</a:t>
            </a:r>
          </a:p>
          <a:p>
            <a:r>
              <a:rPr lang="nl-NL" dirty="0"/>
              <a:t>Jaarlijks gemiddeld 450.000 bezoekers in onze vestigingen.</a:t>
            </a:r>
          </a:p>
          <a:p>
            <a:endParaRPr lang="nl-NL" dirty="0"/>
          </a:p>
        </p:txBody>
      </p:sp>
      <p:pic>
        <p:nvPicPr>
          <p:cNvPr id="9" name="Afbeelding 8">
            <a:extLst>
              <a:ext uri="{FF2B5EF4-FFF2-40B4-BE49-F238E27FC236}">
                <a16:creationId xmlns:a16="http://schemas.microsoft.com/office/drawing/2014/main" id="{5706DE7D-66FA-51F9-CFFC-5233FDF98F61}"/>
              </a:ext>
            </a:extLst>
          </p:cNvPr>
          <p:cNvPicPr>
            <a:picLocks noChangeAspect="1"/>
          </p:cNvPicPr>
          <p:nvPr/>
        </p:nvPicPr>
        <p:blipFill>
          <a:blip r:embed="rId3"/>
          <a:stretch>
            <a:fillRect/>
          </a:stretch>
        </p:blipFill>
        <p:spPr>
          <a:xfrm>
            <a:off x="6710407" y="0"/>
            <a:ext cx="4744810" cy="3574455"/>
          </a:xfrm>
          <a:prstGeom prst="rect">
            <a:avLst/>
          </a:prstGeom>
        </p:spPr>
      </p:pic>
      <p:pic>
        <p:nvPicPr>
          <p:cNvPr id="11" name="Afbeelding 10">
            <a:extLst>
              <a:ext uri="{FF2B5EF4-FFF2-40B4-BE49-F238E27FC236}">
                <a16:creationId xmlns:a16="http://schemas.microsoft.com/office/drawing/2014/main" id="{A0ADC9C4-1CDE-03BB-D934-343E7C7529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9769" y="3690256"/>
            <a:ext cx="4751615" cy="3167743"/>
          </a:xfrm>
          <a:prstGeom prst="rect">
            <a:avLst/>
          </a:prstGeom>
        </p:spPr>
      </p:pic>
      <p:grpSp>
        <p:nvGrpSpPr>
          <p:cNvPr id="4" name="object 2">
            <a:extLst>
              <a:ext uri="{FF2B5EF4-FFF2-40B4-BE49-F238E27FC236}">
                <a16:creationId xmlns:a16="http://schemas.microsoft.com/office/drawing/2014/main" id="{F7891C60-0C78-C327-67AB-687D88C55C6C}"/>
              </a:ext>
            </a:extLst>
          </p:cNvPr>
          <p:cNvGrpSpPr/>
          <p:nvPr/>
        </p:nvGrpSpPr>
        <p:grpSpPr>
          <a:xfrm>
            <a:off x="10754702" y="6261100"/>
            <a:ext cx="1323340" cy="483234"/>
            <a:chOff x="10754702" y="6261100"/>
            <a:chExt cx="1323340" cy="483234"/>
          </a:xfrm>
        </p:grpSpPr>
        <p:sp>
          <p:nvSpPr>
            <p:cNvPr id="6" name="object 4">
              <a:extLst>
                <a:ext uri="{FF2B5EF4-FFF2-40B4-BE49-F238E27FC236}">
                  <a16:creationId xmlns:a16="http://schemas.microsoft.com/office/drawing/2014/main" id="{58B0DEBE-1D84-E010-EA80-51CAC35F2F63}"/>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7" name="object 5">
              <a:extLst>
                <a:ext uri="{FF2B5EF4-FFF2-40B4-BE49-F238E27FC236}">
                  <a16:creationId xmlns:a16="http://schemas.microsoft.com/office/drawing/2014/main" id="{9647C6EE-9D0F-3469-3853-1554C72BE55D}"/>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8" name="object 6">
              <a:extLst>
                <a:ext uri="{FF2B5EF4-FFF2-40B4-BE49-F238E27FC236}">
                  <a16:creationId xmlns:a16="http://schemas.microsoft.com/office/drawing/2014/main" id="{40FF642A-001F-DE52-656A-FB9DD2AC80F8}"/>
                </a:ext>
              </a:extLst>
            </p:cNvPr>
            <p:cNvPicPr/>
            <p:nvPr/>
          </p:nvPicPr>
          <p:blipFill>
            <a:blip r:embed="rId5" cstate="print"/>
            <a:stretch>
              <a:fillRect/>
            </a:stretch>
          </p:blipFill>
          <p:spPr>
            <a:xfrm>
              <a:off x="11356087" y="6381517"/>
              <a:ext cx="120243" cy="241896"/>
            </a:xfrm>
            <a:prstGeom prst="rect">
              <a:avLst/>
            </a:prstGeom>
          </p:spPr>
        </p:pic>
        <p:pic>
          <p:nvPicPr>
            <p:cNvPr id="10" name="object 7">
              <a:extLst>
                <a:ext uri="{FF2B5EF4-FFF2-40B4-BE49-F238E27FC236}">
                  <a16:creationId xmlns:a16="http://schemas.microsoft.com/office/drawing/2014/main" id="{3C080EC6-3CE5-BE84-96AF-7516AF0CA96C}"/>
                </a:ext>
              </a:extLst>
            </p:cNvPr>
            <p:cNvPicPr/>
            <p:nvPr/>
          </p:nvPicPr>
          <p:blipFill>
            <a:blip r:embed="rId6" cstate="print"/>
            <a:stretch>
              <a:fillRect/>
            </a:stretch>
          </p:blipFill>
          <p:spPr>
            <a:xfrm>
              <a:off x="10875135" y="6381519"/>
              <a:ext cx="120243" cy="241896"/>
            </a:xfrm>
            <a:prstGeom prst="rect">
              <a:avLst/>
            </a:prstGeom>
          </p:spPr>
        </p:pic>
        <p:pic>
          <p:nvPicPr>
            <p:cNvPr id="12" name="object 8">
              <a:extLst>
                <a:ext uri="{FF2B5EF4-FFF2-40B4-BE49-F238E27FC236}">
                  <a16:creationId xmlns:a16="http://schemas.microsoft.com/office/drawing/2014/main" id="{D95A6127-4038-9B0D-1C43-7BCEC263C8A9}"/>
                </a:ext>
              </a:extLst>
            </p:cNvPr>
            <p:cNvPicPr/>
            <p:nvPr/>
          </p:nvPicPr>
          <p:blipFill>
            <a:blip r:embed="rId7" cstate="print"/>
            <a:stretch>
              <a:fillRect/>
            </a:stretch>
          </p:blipFill>
          <p:spPr>
            <a:xfrm>
              <a:off x="11035451" y="6381512"/>
              <a:ext cx="120243" cy="241909"/>
            </a:xfrm>
            <a:prstGeom prst="rect">
              <a:avLst/>
            </a:prstGeom>
          </p:spPr>
        </p:pic>
        <p:pic>
          <p:nvPicPr>
            <p:cNvPr id="13" name="object 9">
              <a:extLst>
                <a:ext uri="{FF2B5EF4-FFF2-40B4-BE49-F238E27FC236}">
                  <a16:creationId xmlns:a16="http://schemas.microsoft.com/office/drawing/2014/main" id="{D6F21430-A0DC-8EF2-CB44-D7E6365DE3F7}"/>
                </a:ext>
              </a:extLst>
            </p:cNvPr>
            <p:cNvPicPr/>
            <p:nvPr/>
          </p:nvPicPr>
          <p:blipFill>
            <a:blip r:embed="rId8" cstate="print"/>
            <a:stretch>
              <a:fillRect/>
            </a:stretch>
          </p:blipFill>
          <p:spPr>
            <a:xfrm>
              <a:off x="11516404" y="6381510"/>
              <a:ext cx="120230" cy="241909"/>
            </a:xfrm>
            <a:prstGeom prst="rect">
              <a:avLst/>
            </a:prstGeom>
          </p:spPr>
        </p:pic>
        <p:pic>
          <p:nvPicPr>
            <p:cNvPr id="14" name="object 10">
              <a:extLst>
                <a:ext uri="{FF2B5EF4-FFF2-40B4-BE49-F238E27FC236}">
                  <a16:creationId xmlns:a16="http://schemas.microsoft.com/office/drawing/2014/main" id="{7498CB0E-4F75-C001-7A89-03D5C1975FFC}"/>
                </a:ext>
              </a:extLst>
            </p:cNvPr>
            <p:cNvPicPr/>
            <p:nvPr/>
          </p:nvPicPr>
          <p:blipFill>
            <a:blip r:embed="rId9" cstate="print"/>
            <a:stretch>
              <a:fillRect/>
            </a:stretch>
          </p:blipFill>
          <p:spPr>
            <a:xfrm>
              <a:off x="11676707" y="6381512"/>
              <a:ext cx="120243" cy="241909"/>
            </a:xfrm>
            <a:prstGeom prst="rect">
              <a:avLst/>
            </a:prstGeom>
          </p:spPr>
        </p:pic>
        <p:pic>
          <p:nvPicPr>
            <p:cNvPr id="15" name="object 11">
              <a:extLst>
                <a:ext uri="{FF2B5EF4-FFF2-40B4-BE49-F238E27FC236}">
                  <a16:creationId xmlns:a16="http://schemas.microsoft.com/office/drawing/2014/main" id="{333B6103-B0A6-4154-C13B-49B06639D40B}"/>
                </a:ext>
              </a:extLst>
            </p:cNvPr>
            <p:cNvPicPr/>
            <p:nvPr/>
          </p:nvPicPr>
          <p:blipFill>
            <a:blip r:embed="rId10"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2893074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5BB48-2241-BB21-1476-E8B1F357FD0D}"/>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2AC1CB49-E669-05B4-16FF-6A7B858B4895}"/>
              </a:ext>
            </a:extLst>
          </p:cNvPr>
          <p:cNvSpPr/>
          <p:nvPr/>
        </p:nvSpPr>
        <p:spPr>
          <a:xfrm>
            <a:off x="0" y="0"/>
            <a:ext cx="11874500"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9CDDC"/>
          </a:solidFill>
          <a:ln>
            <a:solidFill>
              <a:srgbClr val="F9CDDC"/>
            </a:solidFill>
          </a:ln>
        </p:spPr>
        <p:txBody>
          <a:bodyPr wrap="square" lIns="0" tIns="0" rIns="0" bIns="0" rtlCol="0"/>
          <a:lstStyle/>
          <a:p>
            <a:endParaRPr dirty="0"/>
          </a:p>
        </p:txBody>
      </p:sp>
      <p:sp>
        <p:nvSpPr>
          <p:cNvPr id="2" name="Titel 1">
            <a:extLst>
              <a:ext uri="{FF2B5EF4-FFF2-40B4-BE49-F238E27FC236}">
                <a16:creationId xmlns:a16="http://schemas.microsoft.com/office/drawing/2014/main" id="{4C59D0FC-47CB-D158-1C29-80ADBC770213}"/>
              </a:ext>
            </a:extLst>
          </p:cNvPr>
          <p:cNvSpPr>
            <a:spLocks noGrp="1"/>
          </p:cNvSpPr>
          <p:nvPr>
            <p:ph type="title"/>
          </p:nvPr>
        </p:nvSpPr>
        <p:spPr/>
        <p:txBody>
          <a:bodyPr/>
          <a:lstStyle/>
          <a:p>
            <a:r>
              <a:rPr lang="nl-NL" dirty="0">
                <a:latin typeface="Wilma-Base" panose="02000506020000020004" pitchFamily="2" charset="0"/>
              </a:rPr>
              <a:t>Eenheid</a:t>
            </a:r>
            <a:r>
              <a:rPr lang="nl-NL" spc="-10" dirty="0">
                <a:solidFill>
                  <a:srgbClr val="ED1C24"/>
                </a:solidFill>
                <a:latin typeface="Wilma-Base"/>
                <a:cs typeface="Wilma-Base"/>
              </a:rPr>
              <a:t>/</a:t>
            </a:r>
            <a:br>
              <a:rPr lang="nl-NL" spc="-10" dirty="0">
                <a:solidFill>
                  <a:srgbClr val="ED1C24"/>
                </a:solidFill>
                <a:latin typeface="Wilma-Base"/>
                <a:cs typeface="Wilma-Base"/>
              </a:rPr>
            </a:br>
            <a:r>
              <a:rPr lang="nl-NL" dirty="0">
                <a:latin typeface="Wilma-Base" panose="02000506020000020004" pitchFamily="2" charset="0"/>
              </a:rPr>
              <a:t>in verscheidenheid</a:t>
            </a:r>
          </a:p>
        </p:txBody>
      </p:sp>
      <p:sp>
        <p:nvSpPr>
          <p:cNvPr id="3" name="Tijdelijke aanduiding voor inhoud 2">
            <a:extLst>
              <a:ext uri="{FF2B5EF4-FFF2-40B4-BE49-F238E27FC236}">
                <a16:creationId xmlns:a16="http://schemas.microsoft.com/office/drawing/2014/main" id="{1A2AAE33-FD14-3AD3-B626-D786CF15BBE4}"/>
              </a:ext>
            </a:extLst>
          </p:cNvPr>
          <p:cNvSpPr>
            <a:spLocks noGrp="1"/>
          </p:cNvSpPr>
          <p:nvPr>
            <p:ph idx="1"/>
          </p:nvPr>
        </p:nvSpPr>
        <p:spPr>
          <a:xfrm>
            <a:off x="838199" y="1933913"/>
            <a:ext cx="6169231" cy="4351338"/>
          </a:xfrm>
        </p:spPr>
        <p:txBody>
          <a:bodyPr>
            <a:normAutofit lnSpcReduction="10000"/>
          </a:bodyPr>
          <a:lstStyle/>
          <a:p>
            <a:r>
              <a:rPr lang="nl-NL" dirty="0"/>
              <a:t>Eén organisatie; </a:t>
            </a:r>
          </a:p>
          <a:p>
            <a:r>
              <a:rPr lang="nl-NL" dirty="0"/>
              <a:t>Een merk met meerderde gezichten;</a:t>
            </a:r>
          </a:p>
          <a:p>
            <a:r>
              <a:rPr lang="nl-NL" dirty="0"/>
              <a:t>Gemeenschappelijke kernwaarden;</a:t>
            </a:r>
          </a:p>
          <a:p>
            <a:r>
              <a:rPr lang="nl-NL" dirty="0"/>
              <a:t>Bezoekers komen niet noodzakelijk binnen als ‘cultuurbezoeker’. </a:t>
            </a:r>
          </a:p>
          <a:p>
            <a:r>
              <a:rPr lang="nl-NL" dirty="0"/>
              <a:t>Meerdere typen bezoekers, en dus (communicatie)doelgroepen.</a:t>
            </a:r>
          </a:p>
          <a:p>
            <a:r>
              <a:rPr lang="nl-NL" dirty="0"/>
              <a:t>Verschillenden redenen om binnen te komen.</a:t>
            </a:r>
          </a:p>
          <a:p>
            <a:r>
              <a:rPr lang="nl-NL" dirty="0"/>
              <a:t>Cross overs maar niet geforceerd.</a:t>
            </a:r>
          </a:p>
          <a:p>
            <a:endParaRPr lang="nl-NL" dirty="0"/>
          </a:p>
          <a:p>
            <a:endParaRPr lang="nl-NL" dirty="0"/>
          </a:p>
        </p:txBody>
      </p:sp>
      <p:pic>
        <p:nvPicPr>
          <p:cNvPr id="8" name="Afbeelding 7">
            <a:extLst>
              <a:ext uri="{FF2B5EF4-FFF2-40B4-BE49-F238E27FC236}">
                <a16:creationId xmlns:a16="http://schemas.microsoft.com/office/drawing/2014/main" id="{50CDECEF-00F0-AE96-4B86-D0A8A24F7D42}"/>
              </a:ext>
            </a:extLst>
          </p:cNvPr>
          <p:cNvPicPr>
            <a:picLocks noChangeAspect="1"/>
          </p:cNvPicPr>
          <p:nvPr/>
        </p:nvPicPr>
        <p:blipFill>
          <a:blip r:embed="rId3">
            <a:extLst>
              <a:ext uri="{28A0092B-C50C-407E-A947-70E740481C1C}">
                <a14:useLocalDpi xmlns:a14="http://schemas.microsoft.com/office/drawing/2010/main" val="0"/>
              </a:ext>
            </a:extLst>
          </a:blip>
          <a:srcRect l="8463"/>
          <a:stretch>
            <a:fillRect/>
          </a:stretch>
        </p:blipFill>
        <p:spPr>
          <a:xfrm>
            <a:off x="6681136" y="0"/>
            <a:ext cx="9413502" cy="6858000"/>
          </a:xfrm>
          <a:prstGeom prst="rect">
            <a:avLst/>
          </a:prstGeom>
        </p:spPr>
      </p:pic>
      <p:grpSp>
        <p:nvGrpSpPr>
          <p:cNvPr id="10" name="object 2">
            <a:extLst>
              <a:ext uri="{FF2B5EF4-FFF2-40B4-BE49-F238E27FC236}">
                <a16:creationId xmlns:a16="http://schemas.microsoft.com/office/drawing/2014/main" id="{F34F2D08-9483-0F33-5706-D0F2BB73BB32}"/>
              </a:ext>
            </a:extLst>
          </p:cNvPr>
          <p:cNvGrpSpPr/>
          <p:nvPr/>
        </p:nvGrpSpPr>
        <p:grpSpPr>
          <a:xfrm>
            <a:off x="10754702" y="6261100"/>
            <a:ext cx="1323340" cy="483234"/>
            <a:chOff x="10754702" y="6261100"/>
            <a:chExt cx="1323340" cy="483234"/>
          </a:xfrm>
        </p:grpSpPr>
        <p:sp>
          <p:nvSpPr>
            <p:cNvPr id="12" name="object 4">
              <a:extLst>
                <a:ext uri="{FF2B5EF4-FFF2-40B4-BE49-F238E27FC236}">
                  <a16:creationId xmlns:a16="http://schemas.microsoft.com/office/drawing/2014/main" id="{F943FA19-FDF5-9282-473D-591439959B84}"/>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3" name="object 5">
              <a:extLst>
                <a:ext uri="{FF2B5EF4-FFF2-40B4-BE49-F238E27FC236}">
                  <a16:creationId xmlns:a16="http://schemas.microsoft.com/office/drawing/2014/main" id="{53D131C3-D4CD-724E-4D94-6C4FDC06D33F}"/>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4" name="object 6">
              <a:extLst>
                <a:ext uri="{FF2B5EF4-FFF2-40B4-BE49-F238E27FC236}">
                  <a16:creationId xmlns:a16="http://schemas.microsoft.com/office/drawing/2014/main" id="{75E2FB73-A3F5-66E5-329F-0C7BA27E7DFE}"/>
                </a:ext>
              </a:extLst>
            </p:cNvPr>
            <p:cNvPicPr/>
            <p:nvPr/>
          </p:nvPicPr>
          <p:blipFill>
            <a:blip r:embed="rId4" cstate="print"/>
            <a:stretch>
              <a:fillRect/>
            </a:stretch>
          </p:blipFill>
          <p:spPr>
            <a:xfrm>
              <a:off x="11356087" y="6381517"/>
              <a:ext cx="120243" cy="241896"/>
            </a:xfrm>
            <a:prstGeom prst="rect">
              <a:avLst/>
            </a:prstGeom>
          </p:spPr>
        </p:pic>
        <p:pic>
          <p:nvPicPr>
            <p:cNvPr id="15" name="object 7">
              <a:extLst>
                <a:ext uri="{FF2B5EF4-FFF2-40B4-BE49-F238E27FC236}">
                  <a16:creationId xmlns:a16="http://schemas.microsoft.com/office/drawing/2014/main" id="{56564907-6365-40C0-88C7-51C4ED9075D0}"/>
                </a:ext>
              </a:extLst>
            </p:cNvPr>
            <p:cNvPicPr/>
            <p:nvPr/>
          </p:nvPicPr>
          <p:blipFill>
            <a:blip r:embed="rId5" cstate="print"/>
            <a:stretch>
              <a:fillRect/>
            </a:stretch>
          </p:blipFill>
          <p:spPr>
            <a:xfrm>
              <a:off x="10875135" y="6381519"/>
              <a:ext cx="120243" cy="241896"/>
            </a:xfrm>
            <a:prstGeom prst="rect">
              <a:avLst/>
            </a:prstGeom>
          </p:spPr>
        </p:pic>
        <p:pic>
          <p:nvPicPr>
            <p:cNvPr id="16" name="object 8">
              <a:extLst>
                <a:ext uri="{FF2B5EF4-FFF2-40B4-BE49-F238E27FC236}">
                  <a16:creationId xmlns:a16="http://schemas.microsoft.com/office/drawing/2014/main" id="{B0C76E52-F064-C4DC-6DAD-03B2C8A307FB}"/>
                </a:ext>
              </a:extLst>
            </p:cNvPr>
            <p:cNvPicPr/>
            <p:nvPr/>
          </p:nvPicPr>
          <p:blipFill>
            <a:blip r:embed="rId6" cstate="print"/>
            <a:stretch>
              <a:fillRect/>
            </a:stretch>
          </p:blipFill>
          <p:spPr>
            <a:xfrm>
              <a:off x="11035451" y="6381512"/>
              <a:ext cx="120243" cy="241909"/>
            </a:xfrm>
            <a:prstGeom prst="rect">
              <a:avLst/>
            </a:prstGeom>
          </p:spPr>
        </p:pic>
        <p:pic>
          <p:nvPicPr>
            <p:cNvPr id="17" name="object 9">
              <a:extLst>
                <a:ext uri="{FF2B5EF4-FFF2-40B4-BE49-F238E27FC236}">
                  <a16:creationId xmlns:a16="http://schemas.microsoft.com/office/drawing/2014/main" id="{69DDFB81-A65A-6FA8-E9C7-BD1527804B29}"/>
                </a:ext>
              </a:extLst>
            </p:cNvPr>
            <p:cNvPicPr/>
            <p:nvPr/>
          </p:nvPicPr>
          <p:blipFill>
            <a:blip r:embed="rId7" cstate="print"/>
            <a:stretch>
              <a:fillRect/>
            </a:stretch>
          </p:blipFill>
          <p:spPr>
            <a:xfrm>
              <a:off x="11516404" y="6381510"/>
              <a:ext cx="120230" cy="241909"/>
            </a:xfrm>
            <a:prstGeom prst="rect">
              <a:avLst/>
            </a:prstGeom>
          </p:spPr>
        </p:pic>
        <p:pic>
          <p:nvPicPr>
            <p:cNvPr id="18" name="object 10">
              <a:extLst>
                <a:ext uri="{FF2B5EF4-FFF2-40B4-BE49-F238E27FC236}">
                  <a16:creationId xmlns:a16="http://schemas.microsoft.com/office/drawing/2014/main" id="{CBA4F571-A342-1722-9522-0B6D5487CEF9}"/>
                </a:ext>
              </a:extLst>
            </p:cNvPr>
            <p:cNvPicPr/>
            <p:nvPr/>
          </p:nvPicPr>
          <p:blipFill>
            <a:blip r:embed="rId8" cstate="print"/>
            <a:stretch>
              <a:fillRect/>
            </a:stretch>
          </p:blipFill>
          <p:spPr>
            <a:xfrm>
              <a:off x="11676707" y="6381512"/>
              <a:ext cx="120243" cy="241909"/>
            </a:xfrm>
            <a:prstGeom prst="rect">
              <a:avLst/>
            </a:prstGeom>
          </p:spPr>
        </p:pic>
        <p:pic>
          <p:nvPicPr>
            <p:cNvPr id="19" name="object 11">
              <a:extLst>
                <a:ext uri="{FF2B5EF4-FFF2-40B4-BE49-F238E27FC236}">
                  <a16:creationId xmlns:a16="http://schemas.microsoft.com/office/drawing/2014/main" id="{D379EFA4-0EF8-7934-3175-5514795FD021}"/>
                </a:ext>
              </a:extLst>
            </p:cNvPr>
            <p:cNvPicPr/>
            <p:nvPr/>
          </p:nvPicPr>
          <p:blipFill>
            <a:blip r:embed="rId9"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2148922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C275E-7A3D-0A48-1A3B-583852D371AB}"/>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62F6CCB0-F296-1086-FE02-345F7C25BB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5012" y="-1910295"/>
            <a:ext cx="15708170" cy="10475386"/>
          </a:xfrm>
          <a:prstGeom prst="rect">
            <a:avLst/>
          </a:prstGeom>
        </p:spPr>
      </p:pic>
      <p:sp>
        <p:nvSpPr>
          <p:cNvPr id="13" name="object 12">
            <a:extLst>
              <a:ext uri="{FF2B5EF4-FFF2-40B4-BE49-F238E27FC236}">
                <a16:creationId xmlns:a16="http://schemas.microsoft.com/office/drawing/2014/main" id="{DF980F69-CAB5-9AAF-1806-53DBEC4818FA}"/>
              </a:ext>
            </a:extLst>
          </p:cNvPr>
          <p:cNvSpPr txBox="1">
            <a:spLocks/>
          </p:cNvSpPr>
          <p:nvPr/>
        </p:nvSpPr>
        <p:spPr>
          <a:xfrm>
            <a:off x="7808065" y="1524500"/>
            <a:ext cx="4923444" cy="3520194"/>
          </a:xfrm>
          <a:prstGeom prst="rect">
            <a:avLst/>
          </a:prstGeom>
        </p:spPr>
        <p:txBody>
          <a:bodyPr vert="horz" wrap="square" lIns="0" tIns="139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spc="-20" dirty="0">
                <a:solidFill>
                  <a:schemeClr val="accent3">
                    <a:lumMod val="20000"/>
                    <a:lumOff val="80000"/>
                  </a:schemeClr>
                </a:solidFill>
                <a:latin typeface="Wilma-Base"/>
                <a:cs typeface="Wilma-Base"/>
              </a:rPr>
              <a:t>BEREIK </a:t>
            </a:r>
            <a:r>
              <a:rPr lang="nl-NL" sz="5000" spc="-20" dirty="0" err="1">
                <a:solidFill>
                  <a:schemeClr val="accent3">
                    <a:lumMod val="20000"/>
                    <a:lumOff val="80000"/>
                  </a:schemeClr>
                </a:solidFill>
                <a:latin typeface="Wilma-Base"/>
                <a:cs typeface="Wilma-Base"/>
              </a:rPr>
              <a:t>organiseREN</a:t>
            </a:r>
            <a:r>
              <a:rPr lang="nl-NL" sz="5000" spc="-10" dirty="0">
                <a:solidFill>
                  <a:srgbClr val="ED1C24"/>
                </a:solidFill>
                <a:latin typeface="Wilma-Base"/>
                <a:cs typeface="Wilma-Base"/>
              </a:rPr>
              <a:t>/</a:t>
            </a:r>
          </a:p>
          <a:p>
            <a:pPr marL="12700" marR="5080">
              <a:lnSpc>
                <a:spcPts val="5000"/>
              </a:lnSpc>
              <a:spcBef>
                <a:spcPts val="1100"/>
              </a:spcBef>
              <a:tabLst>
                <a:tab pos="881380" algn="l"/>
                <a:tab pos="1545590" algn="l"/>
                <a:tab pos="2385060" algn="l"/>
              </a:tabLst>
            </a:pPr>
            <a:r>
              <a:rPr lang="nl-NL" sz="5000" spc="-10" dirty="0">
                <a:solidFill>
                  <a:srgbClr val="FFFF00"/>
                </a:solidFill>
                <a:latin typeface="Wilma-Base"/>
                <a:cs typeface="Wilma-Base"/>
              </a:rPr>
              <a:t>Voordat communicatie start</a:t>
            </a:r>
            <a:endParaRPr lang="nl-NL" sz="5000" dirty="0">
              <a:solidFill>
                <a:srgbClr val="FFFF00"/>
              </a:solidFill>
              <a:latin typeface="Wilma-Base"/>
              <a:cs typeface="Wilma-Base"/>
            </a:endParaRPr>
          </a:p>
        </p:txBody>
      </p:sp>
      <p:grpSp>
        <p:nvGrpSpPr>
          <p:cNvPr id="25" name="object 2">
            <a:extLst>
              <a:ext uri="{FF2B5EF4-FFF2-40B4-BE49-F238E27FC236}">
                <a16:creationId xmlns:a16="http://schemas.microsoft.com/office/drawing/2014/main" id="{7244B32B-B3F7-F638-CE2F-6E01BF5F9F4A}"/>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9B2A8139-9958-E479-EA4D-31E8A08F1D4E}"/>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DA8506C5-AE6A-77A4-4757-A221309209EA}"/>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27A22376-C51E-4FEA-CE08-EFB25619D2BB}"/>
                </a:ext>
              </a:extLst>
            </p:cNvPr>
            <p:cNvPicPr/>
            <p:nvPr/>
          </p:nvPicPr>
          <p:blipFill>
            <a:blip r:embed="rId4"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5D5B6EB0-7583-71F4-8D6A-860FE9B6EFE0}"/>
                </a:ext>
              </a:extLst>
            </p:cNvPr>
            <p:cNvPicPr/>
            <p:nvPr/>
          </p:nvPicPr>
          <p:blipFill>
            <a:blip r:embed="rId5"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72BEC2CF-357F-F543-228C-DC11D77420ED}"/>
                </a:ext>
              </a:extLst>
            </p:cNvPr>
            <p:cNvPicPr/>
            <p:nvPr/>
          </p:nvPicPr>
          <p:blipFill>
            <a:blip r:embed="rId6"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877F91E5-0837-AC24-DD88-77E59ADBD96C}"/>
                </a:ext>
              </a:extLst>
            </p:cNvPr>
            <p:cNvPicPr/>
            <p:nvPr/>
          </p:nvPicPr>
          <p:blipFill>
            <a:blip r:embed="rId7"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3B14E4B0-9BD9-B178-5CEF-F061F309263C}"/>
                </a:ext>
              </a:extLst>
            </p:cNvPr>
            <p:cNvPicPr/>
            <p:nvPr/>
          </p:nvPicPr>
          <p:blipFill>
            <a:blip r:embed="rId8"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C54F0A1C-DC8D-1CD7-C4DD-F6C889E964A7}"/>
                </a:ext>
              </a:extLst>
            </p:cNvPr>
            <p:cNvPicPr/>
            <p:nvPr/>
          </p:nvPicPr>
          <p:blipFill>
            <a:blip r:embed="rId9"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6613064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EC834-AC85-2F70-7DC0-B575B2BBE937}"/>
            </a:ext>
          </a:extLst>
        </p:cNvPr>
        <p:cNvGrpSpPr/>
        <p:nvPr/>
      </p:nvGrpSpPr>
      <p:grpSpPr>
        <a:xfrm>
          <a:off x="0" y="0"/>
          <a:ext cx="0" cy="0"/>
          <a:chOff x="0" y="0"/>
          <a:chExt cx="0" cy="0"/>
        </a:xfrm>
      </p:grpSpPr>
      <p:sp>
        <p:nvSpPr>
          <p:cNvPr id="15" name="Rechthoek 14">
            <a:extLst>
              <a:ext uri="{FF2B5EF4-FFF2-40B4-BE49-F238E27FC236}">
                <a16:creationId xmlns:a16="http://schemas.microsoft.com/office/drawing/2014/main" id="{C195300A-32BA-D31C-A9E7-156FD6F3EDD5}"/>
              </a:ext>
            </a:extLst>
          </p:cNvPr>
          <p:cNvSpPr/>
          <p:nvPr/>
        </p:nvSpPr>
        <p:spPr>
          <a:xfrm>
            <a:off x="-565" y="-182683"/>
            <a:ext cx="11862034" cy="6858000"/>
          </a:xfrm>
          <a:prstGeom prst="rect">
            <a:avLst/>
          </a:prstGeom>
          <a:solidFill>
            <a:srgbClr val="6E6D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object 12">
            <a:extLst>
              <a:ext uri="{FF2B5EF4-FFF2-40B4-BE49-F238E27FC236}">
                <a16:creationId xmlns:a16="http://schemas.microsoft.com/office/drawing/2014/main" id="{20CE0028-0FA3-9F7B-4EBF-433D5612F305}"/>
              </a:ext>
            </a:extLst>
          </p:cNvPr>
          <p:cNvSpPr txBox="1">
            <a:spLocks/>
          </p:cNvSpPr>
          <p:nvPr/>
        </p:nvSpPr>
        <p:spPr>
          <a:xfrm>
            <a:off x="853812" y="635361"/>
            <a:ext cx="4923444" cy="1455527"/>
          </a:xfrm>
          <a:prstGeom prst="rect">
            <a:avLst/>
          </a:prstGeom>
        </p:spPr>
        <p:txBody>
          <a:bodyPr vert="horz" wrap="square" lIns="0" tIns="139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spc="-20" dirty="0">
                <a:solidFill>
                  <a:schemeClr val="bg1"/>
                </a:solidFill>
                <a:latin typeface="Wilma-Base"/>
                <a:cs typeface="Wilma-Base"/>
              </a:rPr>
              <a:t>Programmeren mét mensen</a:t>
            </a:r>
            <a:r>
              <a:rPr lang="nl-NL" sz="5000" spc="-10" dirty="0">
                <a:solidFill>
                  <a:srgbClr val="ED1C24"/>
                </a:solidFill>
                <a:latin typeface="Wilma-Base"/>
                <a:cs typeface="Wilma-Base"/>
              </a:rPr>
              <a:t>/</a:t>
            </a:r>
            <a:endParaRPr lang="nl-NL" sz="5000" dirty="0">
              <a:latin typeface="Wilma-Base"/>
              <a:cs typeface="Wilma-Base"/>
            </a:endParaRPr>
          </a:p>
        </p:txBody>
      </p:sp>
      <p:grpSp>
        <p:nvGrpSpPr>
          <p:cNvPr id="25" name="object 2">
            <a:extLst>
              <a:ext uri="{FF2B5EF4-FFF2-40B4-BE49-F238E27FC236}">
                <a16:creationId xmlns:a16="http://schemas.microsoft.com/office/drawing/2014/main" id="{B19AFDDA-A379-6E7C-C606-060E620BCB95}"/>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78FBFC6A-A30D-0D19-3913-02D5A180F581}"/>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7D9F0052-45D4-EACC-9735-A098B0A97A83}"/>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2F010493-6B0F-5D43-74DA-CA414F7BD552}"/>
                </a:ext>
              </a:extLst>
            </p:cNvPr>
            <p:cNvPicPr/>
            <p:nvPr/>
          </p:nvPicPr>
          <p:blipFill>
            <a:blip r:embed="rId3"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1A0C91D9-70D0-F493-EB88-10351F9F6E74}"/>
                </a:ext>
              </a:extLst>
            </p:cNvPr>
            <p:cNvPicPr/>
            <p:nvPr/>
          </p:nvPicPr>
          <p:blipFill>
            <a:blip r:embed="rId4"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9DF85227-C66B-BB38-27E4-168C48150B3C}"/>
                </a:ext>
              </a:extLst>
            </p:cNvPr>
            <p:cNvPicPr/>
            <p:nvPr/>
          </p:nvPicPr>
          <p:blipFill>
            <a:blip r:embed="rId5"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74240635-9B2B-06A5-3924-8258DE4BA31C}"/>
                </a:ext>
              </a:extLst>
            </p:cNvPr>
            <p:cNvPicPr/>
            <p:nvPr/>
          </p:nvPicPr>
          <p:blipFill>
            <a:blip r:embed="rId6"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710DC0C0-D131-898F-C904-7442707F88B9}"/>
                </a:ext>
              </a:extLst>
            </p:cNvPr>
            <p:cNvPicPr/>
            <p:nvPr/>
          </p:nvPicPr>
          <p:blipFill>
            <a:blip r:embed="rId7"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6371850A-C5F2-1DD8-5E44-6B32F4F9DD4C}"/>
                </a:ext>
              </a:extLst>
            </p:cNvPr>
            <p:cNvPicPr/>
            <p:nvPr/>
          </p:nvPicPr>
          <p:blipFill>
            <a:blip r:embed="rId8" cstate="print"/>
            <a:stretch>
              <a:fillRect/>
            </a:stretch>
          </p:blipFill>
          <p:spPr>
            <a:xfrm>
              <a:off x="11837026" y="6381515"/>
              <a:ext cx="120243" cy="241896"/>
            </a:xfrm>
            <a:prstGeom prst="rect">
              <a:avLst/>
            </a:prstGeom>
          </p:spPr>
        </p:pic>
      </p:grpSp>
      <p:sp>
        <p:nvSpPr>
          <p:cNvPr id="3" name="object 14">
            <a:extLst>
              <a:ext uri="{FF2B5EF4-FFF2-40B4-BE49-F238E27FC236}">
                <a16:creationId xmlns:a16="http://schemas.microsoft.com/office/drawing/2014/main" id="{BE2B8D0C-F08B-36E8-7D72-97B2FD44916C}"/>
              </a:ext>
            </a:extLst>
          </p:cNvPr>
          <p:cNvSpPr txBox="1"/>
          <p:nvPr/>
        </p:nvSpPr>
        <p:spPr>
          <a:xfrm>
            <a:off x="875589" y="2334363"/>
            <a:ext cx="4774874" cy="4998804"/>
          </a:xfrm>
          <a:prstGeom prst="rect">
            <a:avLst/>
          </a:prstGeom>
        </p:spPr>
        <p:txBody>
          <a:bodyPr vert="horz" wrap="square" lIns="0" tIns="43180" rIns="0" bIns="0" rtlCol="0" anchor="t">
            <a:spAutoFit/>
          </a:bodyPr>
          <a:lstStyle/>
          <a:p>
            <a:pPr lvl="0">
              <a:defRPr/>
            </a:pPr>
            <a:r>
              <a:rPr lang="nl-NL" sz="2200" dirty="0">
                <a:solidFill>
                  <a:schemeClr val="bg1"/>
                </a:solidFill>
              </a:rPr>
              <a:t>Nieuwe doelgroepen aanspreken via programmering (</a:t>
            </a:r>
            <a:r>
              <a:rPr lang="nl-NL" sz="2200" dirty="0" err="1">
                <a:solidFill>
                  <a:schemeClr val="bg1"/>
                </a:solidFill>
              </a:rPr>
              <a:t>co-productie</a:t>
            </a:r>
            <a:r>
              <a:rPr lang="nl-NL" sz="2200" dirty="0">
                <a:solidFill>
                  <a:schemeClr val="bg1"/>
                </a:solidFill>
              </a:rPr>
              <a:t>)</a:t>
            </a:r>
          </a:p>
          <a:p>
            <a:pPr marL="171450" lvl="0" indent="-171450">
              <a:buFontTx/>
              <a:buChar char="-"/>
              <a:defRPr/>
            </a:pPr>
            <a:endParaRPr lang="nl-NL" sz="2200" dirty="0">
              <a:solidFill>
                <a:schemeClr val="bg1"/>
              </a:solidFill>
            </a:endParaRPr>
          </a:p>
          <a:p>
            <a:pPr marL="285750" lvl="0" indent="-285750">
              <a:buFont typeface="Arial" panose="020B0604020202020204" pitchFamily="34" charset="0"/>
              <a:buChar char="•"/>
              <a:defRPr/>
            </a:pPr>
            <a:r>
              <a:rPr lang="nl-NL" dirty="0">
                <a:solidFill>
                  <a:schemeClr val="bg1"/>
                </a:solidFill>
              </a:rPr>
              <a:t>Binnen een SCHUNCK concept maar gezamenlijk inhoudelijke invulling, bijvoorbeeld curator voor een keer.</a:t>
            </a:r>
          </a:p>
          <a:p>
            <a:pPr marL="285750" lvl="0" indent="-285750">
              <a:buFont typeface="Arial" panose="020B0604020202020204" pitchFamily="34" charset="0"/>
              <a:buChar char="•"/>
              <a:defRPr/>
            </a:pPr>
            <a:r>
              <a:rPr lang="nl-NL" dirty="0">
                <a:solidFill>
                  <a:schemeClr val="bg1"/>
                </a:solidFill>
              </a:rPr>
              <a:t>SCHUNCK als eigenaar van het concept maar volledige inhoudelijk vrijheid voor de partner, b.v. Frictions Festival.</a:t>
            </a:r>
          </a:p>
          <a:p>
            <a:pPr marL="285750" lvl="0" indent="-285750">
              <a:buFont typeface="Arial" panose="020B0604020202020204" pitchFamily="34" charset="0"/>
              <a:buChar char="•"/>
              <a:defRPr/>
            </a:pPr>
            <a:r>
              <a:rPr lang="nl-NL" dirty="0">
                <a:solidFill>
                  <a:schemeClr val="bg1"/>
                </a:solidFill>
              </a:rPr>
              <a:t>Programmering in samenwerking met partner maar van SCHUNCK. B.v. Musical </a:t>
            </a:r>
            <a:r>
              <a:rPr lang="nl-NL" dirty="0" err="1">
                <a:solidFill>
                  <a:schemeClr val="bg1"/>
                </a:solidFill>
              </a:rPr>
              <a:t>Unlimited</a:t>
            </a:r>
            <a:endParaRPr lang="nl-NL" dirty="0">
              <a:solidFill>
                <a:schemeClr val="bg1"/>
              </a:solidFill>
            </a:endParaRPr>
          </a:p>
          <a:p>
            <a:pPr marL="285750" lvl="0" indent="-285750">
              <a:buFont typeface="Arial" panose="020B0604020202020204" pitchFamily="34" charset="0"/>
              <a:buChar char="•"/>
              <a:defRPr/>
            </a:pPr>
            <a:r>
              <a:rPr lang="nl-NL" dirty="0">
                <a:solidFill>
                  <a:schemeClr val="bg1"/>
                </a:solidFill>
              </a:rPr>
              <a:t>Programmering in samenwerking met diverse partners, cultureel, sociaal-maatschappelijk, etc.</a:t>
            </a:r>
          </a:p>
          <a:p>
            <a:pPr marL="285750" lvl="0" indent="-285750">
              <a:buFont typeface="Arial" panose="020B0604020202020204" pitchFamily="34" charset="0"/>
              <a:buChar char="•"/>
              <a:defRPr/>
            </a:pPr>
            <a:r>
              <a:rPr lang="nl-NL" dirty="0">
                <a:solidFill>
                  <a:schemeClr val="bg1"/>
                </a:solidFill>
              </a:rPr>
              <a:t>Samenwerking met community curatoren, b.v. als onderdeel van een presentatie (Jop </a:t>
            </a:r>
            <a:r>
              <a:rPr lang="nl-NL" dirty="0" err="1">
                <a:solidFill>
                  <a:schemeClr val="bg1"/>
                </a:solidFill>
              </a:rPr>
              <a:t>Vermeesch</a:t>
            </a:r>
            <a:r>
              <a:rPr lang="nl-NL" dirty="0">
                <a:solidFill>
                  <a:schemeClr val="bg1"/>
                </a:solidFill>
              </a:rPr>
              <a:t>)</a:t>
            </a:r>
          </a:p>
          <a:p>
            <a:pPr marL="171450" lvl="0" indent="-171450">
              <a:buFontTx/>
              <a:buChar char="-"/>
              <a:defRPr/>
            </a:pPr>
            <a:endParaRPr lang="nl-NL" sz="2200" dirty="0">
              <a:solidFill>
                <a:schemeClr val="bg1"/>
              </a:solidFill>
            </a:endParaRPr>
          </a:p>
        </p:txBody>
      </p:sp>
      <p:pic>
        <p:nvPicPr>
          <p:cNvPr id="7" name="Afbeelding 6">
            <a:extLst>
              <a:ext uri="{FF2B5EF4-FFF2-40B4-BE49-F238E27FC236}">
                <a16:creationId xmlns:a16="http://schemas.microsoft.com/office/drawing/2014/main" id="{DEB163AA-902A-2DA0-2FDD-341CD11354D1}"/>
              </a:ext>
            </a:extLst>
          </p:cNvPr>
          <p:cNvPicPr>
            <a:picLocks noChangeAspect="1"/>
          </p:cNvPicPr>
          <p:nvPr/>
        </p:nvPicPr>
        <p:blipFill>
          <a:blip r:embed="rId9"/>
          <a:stretch>
            <a:fillRect/>
          </a:stretch>
        </p:blipFill>
        <p:spPr>
          <a:xfrm>
            <a:off x="5911160" y="1857376"/>
            <a:ext cx="6280840" cy="4167808"/>
          </a:xfrm>
          <a:prstGeom prst="rect">
            <a:avLst/>
          </a:prstGeom>
        </p:spPr>
      </p:pic>
    </p:spTree>
    <p:extLst>
      <p:ext uri="{BB962C8B-B14F-4D97-AF65-F5344CB8AC3E}">
        <p14:creationId xmlns:p14="http://schemas.microsoft.com/office/powerpoint/2010/main" val="12568684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F9073-3B4A-7236-3540-C723C725D2DF}"/>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CE86C211-A0A0-CDFD-F473-6723630AA182}"/>
              </a:ext>
            </a:extLst>
          </p:cNvPr>
          <p:cNvSpPr/>
          <p:nvPr/>
        </p:nvSpPr>
        <p:spPr>
          <a:xfrm>
            <a:off x="0" y="0"/>
            <a:ext cx="11874500"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6E6DBA"/>
          </a:solidFill>
          <a:ln>
            <a:solidFill>
              <a:srgbClr val="F9CDDC"/>
            </a:solidFill>
          </a:ln>
        </p:spPr>
        <p:txBody>
          <a:bodyPr wrap="square" lIns="0" tIns="0" rIns="0" bIns="0" rtlCol="0"/>
          <a:lstStyle/>
          <a:p>
            <a:endParaRPr dirty="0"/>
          </a:p>
        </p:txBody>
      </p:sp>
      <p:sp>
        <p:nvSpPr>
          <p:cNvPr id="2" name="Titel 1">
            <a:extLst>
              <a:ext uri="{FF2B5EF4-FFF2-40B4-BE49-F238E27FC236}">
                <a16:creationId xmlns:a16="http://schemas.microsoft.com/office/drawing/2014/main" id="{8715C59E-DAFE-9AA8-265C-0D551B961C16}"/>
              </a:ext>
            </a:extLst>
          </p:cNvPr>
          <p:cNvSpPr>
            <a:spLocks noGrp="1"/>
          </p:cNvSpPr>
          <p:nvPr>
            <p:ph type="title"/>
          </p:nvPr>
        </p:nvSpPr>
        <p:spPr>
          <a:xfrm>
            <a:off x="838200" y="365125"/>
            <a:ext cx="10515600" cy="1325563"/>
          </a:xfrm>
        </p:spPr>
        <p:txBody>
          <a:bodyPr/>
          <a:lstStyle/>
          <a:p>
            <a:r>
              <a:rPr lang="nl-NL" dirty="0">
                <a:solidFill>
                  <a:schemeClr val="bg1"/>
                </a:solidFill>
                <a:latin typeface="Wilma-Base" panose="02000506020000020004" pitchFamily="2" charset="0"/>
              </a:rPr>
              <a:t>Verschillende rollen voor SCHUNCK</a:t>
            </a:r>
            <a:r>
              <a:rPr lang="nl-NL" spc="-10" dirty="0">
                <a:solidFill>
                  <a:srgbClr val="ED1C24"/>
                </a:solidFill>
                <a:latin typeface="Wilma-Base"/>
                <a:cs typeface="Wilma-Base"/>
              </a:rPr>
              <a:t>/</a:t>
            </a:r>
            <a:endParaRPr lang="nl-NL" dirty="0"/>
          </a:p>
        </p:txBody>
      </p:sp>
      <p:sp>
        <p:nvSpPr>
          <p:cNvPr id="3" name="Tijdelijke aanduiding voor inhoud 2">
            <a:extLst>
              <a:ext uri="{FF2B5EF4-FFF2-40B4-BE49-F238E27FC236}">
                <a16:creationId xmlns:a16="http://schemas.microsoft.com/office/drawing/2014/main" id="{35C64DAE-AECE-B3BD-AFC1-2E58A38668BA}"/>
              </a:ext>
            </a:extLst>
          </p:cNvPr>
          <p:cNvSpPr>
            <a:spLocks noGrp="1"/>
          </p:cNvSpPr>
          <p:nvPr>
            <p:ph idx="1"/>
          </p:nvPr>
        </p:nvSpPr>
        <p:spPr>
          <a:xfrm>
            <a:off x="838200" y="1825625"/>
            <a:ext cx="10515600" cy="4351338"/>
          </a:xfrm>
        </p:spPr>
        <p:txBody>
          <a:bodyPr>
            <a:normAutofit/>
          </a:bodyPr>
          <a:lstStyle/>
          <a:p>
            <a:pPr marL="171450" indent="-171450">
              <a:buFontTx/>
              <a:buChar char="-"/>
            </a:pPr>
            <a:endParaRPr lang="nl-NL" sz="2200" dirty="0">
              <a:solidFill>
                <a:schemeClr val="bg1"/>
              </a:solidFill>
            </a:endParaRPr>
          </a:p>
          <a:p>
            <a:endParaRPr lang="nl-NL" dirty="0">
              <a:solidFill>
                <a:schemeClr val="bg1"/>
              </a:solidFill>
            </a:endParaRPr>
          </a:p>
        </p:txBody>
      </p:sp>
      <p:pic>
        <p:nvPicPr>
          <p:cNvPr id="6" name="Afbeelding 5">
            <a:extLst>
              <a:ext uri="{FF2B5EF4-FFF2-40B4-BE49-F238E27FC236}">
                <a16:creationId xmlns:a16="http://schemas.microsoft.com/office/drawing/2014/main" id="{96112376-B075-4814-26A8-6533A137C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11" y="1"/>
            <a:ext cx="6045665" cy="4030442"/>
          </a:xfrm>
          <a:prstGeom prst="rect">
            <a:avLst/>
          </a:prstGeom>
        </p:spPr>
      </p:pic>
      <p:pic>
        <p:nvPicPr>
          <p:cNvPr id="8" name="Afbeelding 7">
            <a:extLst>
              <a:ext uri="{FF2B5EF4-FFF2-40B4-BE49-F238E27FC236}">
                <a16:creationId xmlns:a16="http://schemas.microsoft.com/office/drawing/2014/main" id="{2FF8463A-9074-EEEB-14E1-4C113B7D60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273" y="3054351"/>
            <a:ext cx="6552205" cy="4368137"/>
          </a:xfrm>
          <a:prstGeom prst="rect">
            <a:avLst/>
          </a:prstGeom>
        </p:spPr>
      </p:pic>
      <p:pic>
        <p:nvPicPr>
          <p:cNvPr id="10" name="Afbeelding 9">
            <a:extLst>
              <a:ext uri="{FF2B5EF4-FFF2-40B4-BE49-F238E27FC236}">
                <a16:creationId xmlns:a16="http://schemas.microsoft.com/office/drawing/2014/main" id="{0E47E808-205A-F43E-6CB0-AD5F4FBFEA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728" y="2572676"/>
            <a:ext cx="4123163" cy="2748513"/>
          </a:xfrm>
          <a:prstGeom prst="rect">
            <a:avLst/>
          </a:prstGeom>
        </p:spPr>
      </p:pic>
      <p:pic>
        <p:nvPicPr>
          <p:cNvPr id="12" name="Afbeelding 11">
            <a:extLst>
              <a:ext uri="{FF2B5EF4-FFF2-40B4-BE49-F238E27FC236}">
                <a16:creationId xmlns:a16="http://schemas.microsoft.com/office/drawing/2014/main" id="{02181F25-5F77-C3CD-69FB-86D31E00A9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5640" y="3843040"/>
            <a:ext cx="6527009" cy="4351339"/>
          </a:xfrm>
          <a:prstGeom prst="rect">
            <a:avLst/>
          </a:prstGeom>
        </p:spPr>
      </p:pic>
      <p:pic>
        <p:nvPicPr>
          <p:cNvPr id="14" name="Afbeelding 13">
            <a:extLst>
              <a:ext uri="{FF2B5EF4-FFF2-40B4-BE49-F238E27FC236}">
                <a16:creationId xmlns:a16="http://schemas.microsoft.com/office/drawing/2014/main" id="{5E44965A-6EF0-CADE-CD82-78938C60FB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6927" y="-217352"/>
            <a:ext cx="6603871" cy="4402580"/>
          </a:xfrm>
          <a:prstGeom prst="rect">
            <a:avLst/>
          </a:prstGeom>
        </p:spPr>
      </p:pic>
      <p:pic>
        <p:nvPicPr>
          <p:cNvPr id="16" name="Afbeelding 15">
            <a:extLst>
              <a:ext uri="{FF2B5EF4-FFF2-40B4-BE49-F238E27FC236}">
                <a16:creationId xmlns:a16="http://schemas.microsoft.com/office/drawing/2014/main" id="{C7B32C1B-E2A2-D103-49DF-DF935048FA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89615" y="1653879"/>
            <a:ext cx="4523085" cy="3015390"/>
          </a:xfrm>
          <a:prstGeom prst="rect">
            <a:avLst/>
          </a:prstGeom>
        </p:spPr>
      </p:pic>
    </p:spTree>
    <p:extLst>
      <p:ext uri="{BB962C8B-B14F-4D97-AF65-F5344CB8AC3E}">
        <p14:creationId xmlns:p14="http://schemas.microsoft.com/office/powerpoint/2010/main" val="2784015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98652-9A5F-5138-557E-EFB05115F664}"/>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80B55F26-5FC8-7795-263D-C790F564E91E}"/>
              </a:ext>
            </a:extLst>
          </p:cNvPr>
          <p:cNvSpPr/>
          <p:nvPr/>
        </p:nvSpPr>
        <p:spPr>
          <a:xfrm>
            <a:off x="-204539" y="0"/>
            <a:ext cx="12204032"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6E6DBA"/>
          </a:solidFill>
          <a:ln>
            <a:solidFill>
              <a:srgbClr val="F9CDDC"/>
            </a:solidFill>
          </a:ln>
        </p:spPr>
        <p:txBody>
          <a:bodyPr wrap="square" lIns="0" tIns="0" rIns="0" bIns="0" rtlCol="0"/>
          <a:lstStyle/>
          <a:p>
            <a:endParaRPr dirty="0"/>
          </a:p>
        </p:txBody>
      </p:sp>
      <p:sp>
        <p:nvSpPr>
          <p:cNvPr id="2" name="Titel 1">
            <a:extLst>
              <a:ext uri="{FF2B5EF4-FFF2-40B4-BE49-F238E27FC236}">
                <a16:creationId xmlns:a16="http://schemas.microsoft.com/office/drawing/2014/main" id="{CB2ACDBA-F8B5-380F-BDDB-A0FA3FC38398}"/>
              </a:ext>
            </a:extLst>
          </p:cNvPr>
          <p:cNvSpPr>
            <a:spLocks noGrp="1"/>
          </p:cNvSpPr>
          <p:nvPr>
            <p:ph type="title"/>
          </p:nvPr>
        </p:nvSpPr>
        <p:spPr>
          <a:xfrm>
            <a:off x="838200" y="365125"/>
            <a:ext cx="10515600" cy="1325563"/>
          </a:xfrm>
        </p:spPr>
        <p:txBody>
          <a:bodyPr/>
          <a:lstStyle/>
          <a:p>
            <a:r>
              <a:rPr lang="nl-NL" dirty="0">
                <a:solidFill>
                  <a:srgbClr val="FFFF00"/>
                </a:solidFill>
                <a:latin typeface="Wilma-Base" panose="02000506020000020004" pitchFamily="2" charset="0"/>
              </a:rPr>
              <a:t>Verschillende rollen voor SCHUNCK</a:t>
            </a:r>
            <a:r>
              <a:rPr lang="nl-NL" spc="-10" dirty="0">
                <a:solidFill>
                  <a:srgbClr val="ED1C24"/>
                </a:solidFill>
                <a:latin typeface="Wilma-Base"/>
                <a:cs typeface="Wilma-Base"/>
              </a:rPr>
              <a:t>/</a:t>
            </a:r>
            <a:endParaRPr lang="nl-NL" dirty="0"/>
          </a:p>
        </p:txBody>
      </p:sp>
      <p:sp>
        <p:nvSpPr>
          <p:cNvPr id="3" name="Tijdelijke aanduiding voor inhoud 2">
            <a:extLst>
              <a:ext uri="{FF2B5EF4-FFF2-40B4-BE49-F238E27FC236}">
                <a16:creationId xmlns:a16="http://schemas.microsoft.com/office/drawing/2014/main" id="{A41FC34B-A1FD-9A2A-785E-FDE3406EF0E7}"/>
              </a:ext>
            </a:extLst>
          </p:cNvPr>
          <p:cNvSpPr>
            <a:spLocks noGrp="1"/>
          </p:cNvSpPr>
          <p:nvPr>
            <p:ph idx="1"/>
          </p:nvPr>
        </p:nvSpPr>
        <p:spPr>
          <a:xfrm>
            <a:off x="790071" y="1825625"/>
            <a:ext cx="11470105" cy="4351338"/>
          </a:xfrm>
        </p:spPr>
        <p:txBody>
          <a:bodyPr>
            <a:noAutofit/>
          </a:bodyPr>
          <a:lstStyle/>
          <a:p>
            <a:pPr marL="0" lvl="0" indent="0">
              <a:buNone/>
              <a:defRPr/>
            </a:pPr>
            <a:r>
              <a:rPr lang="nl-NL" dirty="0">
                <a:solidFill>
                  <a:schemeClr val="bg1"/>
                </a:solidFill>
              </a:rPr>
              <a:t>1. SCHUNCK als eigenaar / hoofdmerk -&gt; Volledige SCHUNCK identiteit.</a:t>
            </a:r>
          </a:p>
          <a:p>
            <a:pPr marL="0" lvl="0" indent="0">
              <a:buNone/>
              <a:defRPr/>
            </a:pPr>
            <a:r>
              <a:rPr lang="nl-NL" dirty="0">
                <a:solidFill>
                  <a:schemeClr val="bg1"/>
                </a:solidFill>
              </a:rPr>
              <a:t>2. SCHUNCK als eigenaar/ hoofdmerk en partners als </a:t>
            </a:r>
            <a:r>
              <a:rPr lang="nl-NL" dirty="0" err="1">
                <a:solidFill>
                  <a:schemeClr val="bg1"/>
                </a:solidFill>
              </a:rPr>
              <a:t>credits</a:t>
            </a:r>
            <a:r>
              <a:rPr lang="nl-NL" dirty="0">
                <a:solidFill>
                  <a:schemeClr val="bg1"/>
                </a:solidFill>
              </a:rPr>
              <a:t>/ co-brand -&gt; SCHUNCK identiteit, partner logo b.v. Young Adult Event</a:t>
            </a:r>
          </a:p>
          <a:p>
            <a:pPr marL="0" lvl="0" indent="0">
              <a:buNone/>
              <a:defRPr/>
            </a:pPr>
            <a:r>
              <a:rPr lang="nl-NL" dirty="0">
                <a:solidFill>
                  <a:schemeClr val="bg1"/>
                </a:solidFill>
              </a:rPr>
              <a:t>3. Gelijkwaardige inhoudelijke </a:t>
            </a:r>
            <a:r>
              <a:rPr lang="nl-NL" dirty="0" err="1">
                <a:solidFill>
                  <a:schemeClr val="bg1"/>
                </a:solidFill>
              </a:rPr>
              <a:t>co-productie</a:t>
            </a:r>
            <a:r>
              <a:rPr lang="nl-NL" dirty="0">
                <a:solidFill>
                  <a:schemeClr val="bg1"/>
                </a:solidFill>
              </a:rPr>
              <a:t> -&gt; het evenement is leidend alle partners als </a:t>
            </a:r>
            <a:r>
              <a:rPr lang="nl-NL" dirty="0" err="1">
                <a:solidFill>
                  <a:schemeClr val="bg1"/>
                </a:solidFill>
              </a:rPr>
              <a:t>credits</a:t>
            </a:r>
            <a:r>
              <a:rPr lang="nl-NL" dirty="0">
                <a:solidFill>
                  <a:schemeClr val="bg1"/>
                </a:solidFill>
              </a:rPr>
              <a:t> b.v. OPZICH – een literair festival.</a:t>
            </a:r>
          </a:p>
          <a:p>
            <a:pPr marL="0" lvl="0" indent="0">
              <a:buNone/>
              <a:defRPr/>
            </a:pPr>
            <a:r>
              <a:rPr lang="nl-NL" dirty="0">
                <a:solidFill>
                  <a:schemeClr val="bg1"/>
                </a:solidFill>
              </a:rPr>
              <a:t>4. Lokale vertaler van landelijke activiteit, b.v. Kindermuziekweek, Boekenweek. Landelijke </a:t>
            </a:r>
            <a:r>
              <a:rPr lang="nl-NL" dirty="0" err="1">
                <a:solidFill>
                  <a:schemeClr val="bg1"/>
                </a:solidFill>
              </a:rPr>
              <a:t>toolkit</a:t>
            </a:r>
            <a:r>
              <a:rPr lang="nl-NL" dirty="0">
                <a:solidFill>
                  <a:schemeClr val="bg1"/>
                </a:solidFill>
              </a:rPr>
              <a:t>, SCHUNCK als lokale laag.</a:t>
            </a:r>
          </a:p>
          <a:p>
            <a:pPr marL="0" lvl="0" indent="0">
              <a:buNone/>
              <a:defRPr/>
            </a:pPr>
            <a:r>
              <a:rPr lang="nl-NL" dirty="0">
                <a:solidFill>
                  <a:schemeClr val="bg1"/>
                </a:solidFill>
              </a:rPr>
              <a:t>5. SCHUNCK faciliteert -&gt; minimale SCHUNCK-signatuur. B.v. Frictions </a:t>
            </a:r>
          </a:p>
          <a:p>
            <a:pPr marL="0" lvl="0" indent="0">
              <a:buNone/>
              <a:defRPr/>
            </a:pPr>
            <a:r>
              <a:rPr lang="nl-NL" dirty="0">
                <a:solidFill>
                  <a:schemeClr val="bg1"/>
                </a:solidFill>
              </a:rPr>
              <a:t>6. SCHUNCK begeleidt / initieert / faciliteert. B.v. Life </a:t>
            </a:r>
            <a:r>
              <a:rPr lang="nl-NL" dirty="0" err="1">
                <a:solidFill>
                  <a:schemeClr val="bg1"/>
                </a:solidFill>
              </a:rPr>
              <a:t>Cypher</a:t>
            </a:r>
            <a:r>
              <a:rPr lang="nl-NL" dirty="0">
                <a:solidFill>
                  <a:schemeClr val="bg1"/>
                </a:solidFill>
              </a:rPr>
              <a:t>, eigen stijl.</a:t>
            </a:r>
          </a:p>
        </p:txBody>
      </p:sp>
      <p:grpSp>
        <p:nvGrpSpPr>
          <p:cNvPr id="4" name="object 2">
            <a:extLst>
              <a:ext uri="{FF2B5EF4-FFF2-40B4-BE49-F238E27FC236}">
                <a16:creationId xmlns:a16="http://schemas.microsoft.com/office/drawing/2014/main" id="{8921BDB5-E654-C01C-E365-A82CFACC99ED}"/>
              </a:ext>
            </a:extLst>
          </p:cNvPr>
          <p:cNvGrpSpPr/>
          <p:nvPr/>
        </p:nvGrpSpPr>
        <p:grpSpPr>
          <a:xfrm>
            <a:off x="10754702" y="6261100"/>
            <a:ext cx="1323340" cy="483234"/>
            <a:chOff x="10754702" y="6261100"/>
            <a:chExt cx="1323340" cy="483234"/>
          </a:xfrm>
        </p:grpSpPr>
        <p:sp>
          <p:nvSpPr>
            <p:cNvPr id="7" name="object 4">
              <a:extLst>
                <a:ext uri="{FF2B5EF4-FFF2-40B4-BE49-F238E27FC236}">
                  <a16:creationId xmlns:a16="http://schemas.microsoft.com/office/drawing/2014/main" id="{3B086EE0-D286-9DCB-9133-AED925C63E42}"/>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8" name="object 5">
              <a:extLst>
                <a:ext uri="{FF2B5EF4-FFF2-40B4-BE49-F238E27FC236}">
                  <a16:creationId xmlns:a16="http://schemas.microsoft.com/office/drawing/2014/main" id="{A3B7AF71-B413-C6D1-99DC-E68178F1C99B}"/>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9" name="object 6">
              <a:extLst>
                <a:ext uri="{FF2B5EF4-FFF2-40B4-BE49-F238E27FC236}">
                  <a16:creationId xmlns:a16="http://schemas.microsoft.com/office/drawing/2014/main" id="{748A4510-ACD8-38A3-02CB-22610E1B5EA7}"/>
                </a:ext>
              </a:extLst>
            </p:cNvPr>
            <p:cNvPicPr/>
            <p:nvPr/>
          </p:nvPicPr>
          <p:blipFill>
            <a:blip r:embed="rId3" cstate="print"/>
            <a:stretch>
              <a:fillRect/>
            </a:stretch>
          </p:blipFill>
          <p:spPr>
            <a:xfrm>
              <a:off x="11356087" y="6381517"/>
              <a:ext cx="120243" cy="241896"/>
            </a:xfrm>
            <a:prstGeom prst="rect">
              <a:avLst/>
            </a:prstGeom>
          </p:spPr>
        </p:pic>
        <p:pic>
          <p:nvPicPr>
            <p:cNvPr id="10" name="object 7">
              <a:extLst>
                <a:ext uri="{FF2B5EF4-FFF2-40B4-BE49-F238E27FC236}">
                  <a16:creationId xmlns:a16="http://schemas.microsoft.com/office/drawing/2014/main" id="{549F2F96-F139-ACC0-EA9D-686219C73785}"/>
                </a:ext>
              </a:extLst>
            </p:cNvPr>
            <p:cNvPicPr/>
            <p:nvPr/>
          </p:nvPicPr>
          <p:blipFill>
            <a:blip r:embed="rId4" cstate="print"/>
            <a:stretch>
              <a:fillRect/>
            </a:stretch>
          </p:blipFill>
          <p:spPr>
            <a:xfrm>
              <a:off x="10875135" y="6381519"/>
              <a:ext cx="120243" cy="241896"/>
            </a:xfrm>
            <a:prstGeom prst="rect">
              <a:avLst/>
            </a:prstGeom>
          </p:spPr>
        </p:pic>
        <p:pic>
          <p:nvPicPr>
            <p:cNvPr id="11" name="object 8">
              <a:extLst>
                <a:ext uri="{FF2B5EF4-FFF2-40B4-BE49-F238E27FC236}">
                  <a16:creationId xmlns:a16="http://schemas.microsoft.com/office/drawing/2014/main" id="{820ABC72-A800-E84B-3C05-FF8A5BDB17B3}"/>
                </a:ext>
              </a:extLst>
            </p:cNvPr>
            <p:cNvPicPr/>
            <p:nvPr/>
          </p:nvPicPr>
          <p:blipFill>
            <a:blip r:embed="rId5" cstate="print"/>
            <a:stretch>
              <a:fillRect/>
            </a:stretch>
          </p:blipFill>
          <p:spPr>
            <a:xfrm>
              <a:off x="11035451" y="6381512"/>
              <a:ext cx="120243" cy="241909"/>
            </a:xfrm>
            <a:prstGeom prst="rect">
              <a:avLst/>
            </a:prstGeom>
          </p:spPr>
        </p:pic>
        <p:pic>
          <p:nvPicPr>
            <p:cNvPr id="12" name="object 9">
              <a:extLst>
                <a:ext uri="{FF2B5EF4-FFF2-40B4-BE49-F238E27FC236}">
                  <a16:creationId xmlns:a16="http://schemas.microsoft.com/office/drawing/2014/main" id="{95F30406-BDB0-50C4-DF27-2CC58671066E}"/>
                </a:ext>
              </a:extLst>
            </p:cNvPr>
            <p:cNvPicPr/>
            <p:nvPr/>
          </p:nvPicPr>
          <p:blipFill>
            <a:blip r:embed="rId6" cstate="print"/>
            <a:stretch>
              <a:fillRect/>
            </a:stretch>
          </p:blipFill>
          <p:spPr>
            <a:xfrm>
              <a:off x="11516404" y="6381510"/>
              <a:ext cx="120230" cy="241909"/>
            </a:xfrm>
            <a:prstGeom prst="rect">
              <a:avLst/>
            </a:prstGeom>
          </p:spPr>
        </p:pic>
        <p:pic>
          <p:nvPicPr>
            <p:cNvPr id="13" name="object 10">
              <a:extLst>
                <a:ext uri="{FF2B5EF4-FFF2-40B4-BE49-F238E27FC236}">
                  <a16:creationId xmlns:a16="http://schemas.microsoft.com/office/drawing/2014/main" id="{1E646C05-1F77-8114-193E-6946C41B0B22}"/>
                </a:ext>
              </a:extLst>
            </p:cNvPr>
            <p:cNvPicPr/>
            <p:nvPr/>
          </p:nvPicPr>
          <p:blipFill>
            <a:blip r:embed="rId7" cstate="print"/>
            <a:stretch>
              <a:fillRect/>
            </a:stretch>
          </p:blipFill>
          <p:spPr>
            <a:xfrm>
              <a:off x="11676707" y="6381512"/>
              <a:ext cx="120243" cy="241909"/>
            </a:xfrm>
            <a:prstGeom prst="rect">
              <a:avLst/>
            </a:prstGeom>
          </p:spPr>
        </p:pic>
        <p:pic>
          <p:nvPicPr>
            <p:cNvPr id="14" name="object 11">
              <a:extLst>
                <a:ext uri="{FF2B5EF4-FFF2-40B4-BE49-F238E27FC236}">
                  <a16:creationId xmlns:a16="http://schemas.microsoft.com/office/drawing/2014/main" id="{1E7267F4-957D-D362-008E-F3D0D596A56E}"/>
                </a:ext>
              </a:extLst>
            </p:cNvPr>
            <p:cNvPicPr/>
            <p:nvPr/>
          </p:nvPicPr>
          <p:blipFill>
            <a:blip r:embed="rId8"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1661771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BFD1C-8FD1-C2B3-3EB0-EC0432F00CB0}"/>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3BB1CFA3-7ECF-E4F9-1261-BB9CB6704AE2}"/>
              </a:ext>
            </a:extLst>
          </p:cNvPr>
          <p:cNvSpPr/>
          <p:nvPr/>
        </p:nvSpPr>
        <p:spPr>
          <a:xfrm>
            <a:off x="-204539" y="0"/>
            <a:ext cx="12204032"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6E6DBA"/>
          </a:solidFill>
          <a:ln>
            <a:solidFill>
              <a:srgbClr val="F9CDDC"/>
            </a:solidFill>
          </a:ln>
        </p:spPr>
        <p:txBody>
          <a:bodyPr wrap="square" lIns="0" tIns="0" rIns="0" bIns="0" rtlCol="0"/>
          <a:lstStyle/>
          <a:p>
            <a:endParaRPr dirty="0"/>
          </a:p>
        </p:txBody>
      </p:sp>
      <p:pic>
        <p:nvPicPr>
          <p:cNvPr id="17" name="Tijdelijke aanduiding voor inhoud 16">
            <a:extLst>
              <a:ext uri="{FF2B5EF4-FFF2-40B4-BE49-F238E27FC236}">
                <a16:creationId xmlns:a16="http://schemas.microsoft.com/office/drawing/2014/main" id="{C01AF13D-1864-076E-B0E7-E4546530B09C}"/>
              </a:ext>
            </a:extLst>
          </p:cNvPr>
          <p:cNvPicPr>
            <a:picLocks noGrp="1" noChangeAspect="1"/>
          </p:cNvPicPr>
          <p:nvPr>
            <p:ph idx="1"/>
          </p:nvPr>
        </p:nvPicPr>
        <p:blipFill>
          <a:blip r:embed="rId3"/>
          <a:stretch>
            <a:fillRect/>
          </a:stretch>
        </p:blipFill>
        <p:spPr>
          <a:xfrm>
            <a:off x="6963400" y="3559278"/>
            <a:ext cx="2273634" cy="3217349"/>
          </a:xfrm>
          <a:prstGeom prst="rect">
            <a:avLst/>
          </a:prstGeom>
        </p:spPr>
      </p:pic>
      <p:pic>
        <p:nvPicPr>
          <p:cNvPr id="15" name="Afbeelding 14">
            <a:extLst>
              <a:ext uri="{FF2B5EF4-FFF2-40B4-BE49-F238E27FC236}">
                <a16:creationId xmlns:a16="http://schemas.microsoft.com/office/drawing/2014/main" id="{7180B86C-8961-BDA1-4DD3-5AA4655B7D9B}"/>
              </a:ext>
            </a:extLst>
          </p:cNvPr>
          <p:cNvPicPr>
            <a:picLocks noChangeAspect="1"/>
          </p:cNvPicPr>
          <p:nvPr/>
        </p:nvPicPr>
        <p:blipFill>
          <a:blip r:embed="rId4"/>
          <a:stretch>
            <a:fillRect/>
          </a:stretch>
        </p:blipFill>
        <p:spPr>
          <a:xfrm>
            <a:off x="9335573" y="157515"/>
            <a:ext cx="2495083" cy="3129354"/>
          </a:xfrm>
          <a:prstGeom prst="rect">
            <a:avLst/>
          </a:prstGeom>
        </p:spPr>
      </p:pic>
      <p:pic>
        <p:nvPicPr>
          <p:cNvPr id="23" name="Afbeelding 22">
            <a:extLst>
              <a:ext uri="{FF2B5EF4-FFF2-40B4-BE49-F238E27FC236}">
                <a16:creationId xmlns:a16="http://schemas.microsoft.com/office/drawing/2014/main" id="{06AC11F9-490F-40CF-F953-2D5606103DE4}"/>
              </a:ext>
            </a:extLst>
          </p:cNvPr>
          <p:cNvPicPr>
            <a:picLocks noChangeAspect="1"/>
          </p:cNvPicPr>
          <p:nvPr/>
        </p:nvPicPr>
        <p:blipFill>
          <a:blip r:embed="rId5"/>
          <a:stretch>
            <a:fillRect/>
          </a:stretch>
        </p:blipFill>
        <p:spPr>
          <a:xfrm>
            <a:off x="6711749" y="36152"/>
            <a:ext cx="2418084" cy="3392848"/>
          </a:xfrm>
          <a:prstGeom prst="rect">
            <a:avLst/>
          </a:prstGeom>
        </p:spPr>
      </p:pic>
      <p:pic>
        <p:nvPicPr>
          <p:cNvPr id="25" name="Afbeelding 24">
            <a:extLst>
              <a:ext uri="{FF2B5EF4-FFF2-40B4-BE49-F238E27FC236}">
                <a16:creationId xmlns:a16="http://schemas.microsoft.com/office/drawing/2014/main" id="{C4A6F095-A18F-A253-3338-8F1295379C71}"/>
              </a:ext>
            </a:extLst>
          </p:cNvPr>
          <p:cNvPicPr>
            <a:picLocks noChangeAspect="1"/>
          </p:cNvPicPr>
          <p:nvPr/>
        </p:nvPicPr>
        <p:blipFill>
          <a:blip r:embed="rId6"/>
          <a:stretch>
            <a:fillRect/>
          </a:stretch>
        </p:blipFill>
        <p:spPr>
          <a:xfrm>
            <a:off x="4078886" y="3091905"/>
            <a:ext cx="2427124" cy="3448595"/>
          </a:xfrm>
          <a:prstGeom prst="rect">
            <a:avLst/>
          </a:prstGeom>
        </p:spPr>
      </p:pic>
      <p:pic>
        <p:nvPicPr>
          <p:cNvPr id="27" name="Afbeelding 26">
            <a:extLst>
              <a:ext uri="{FF2B5EF4-FFF2-40B4-BE49-F238E27FC236}">
                <a16:creationId xmlns:a16="http://schemas.microsoft.com/office/drawing/2014/main" id="{ED4B2E1A-0B25-1FC6-4F3F-2F47C476B8A2}"/>
              </a:ext>
            </a:extLst>
          </p:cNvPr>
          <p:cNvPicPr>
            <a:picLocks noChangeAspect="1"/>
          </p:cNvPicPr>
          <p:nvPr/>
        </p:nvPicPr>
        <p:blipFill>
          <a:blip r:embed="rId7"/>
          <a:stretch>
            <a:fillRect/>
          </a:stretch>
        </p:blipFill>
        <p:spPr>
          <a:xfrm>
            <a:off x="4350717" y="506033"/>
            <a:ext cx="2556901" cy="1039919"/>
          </a:xfrm>
          <a:prstGeom prst="rect">
            <a:avLst/>
          </a:prstGeom>
        </p:spPr>
      </p:pic>
      <p:pic>
        <p:nvPicPr>
          <p:cNvPr id="29" name="Afbeelding 28">
            <a:extLst>
              <a:ext uri="{FF2B5EF4-FFF2-40B4-BE49-F238E27FC236}">
                <a16:creationId xmlns:a16="http://schemas.microsoft.com/office/drawing/2014/main" id="{18E2BB0B-D1E6-3CDC-EA78-3987A964B60D}"/>
              </a:ext>
            </a:extLst>
          </p:cNvPr>
          <p:cNvPicPr>
            <a:picLocks noChangeAspect="1"/>
          </p:cNvPicPr>
          <p:nvPr/>
        </p:nvPicPr>
        <p:blipFill>
          <a:blip r:embed="rId8"/>
          <a:stretch>
            <a:fillRect/>
          </a:stretch>
        </p:blipFill>
        <p:spPr>
          <a:xfrm>
            <a:off x="-269668" y="1067555"/>
            <a:ext cx="2153762" cy="3037067"/>
          </a:xfrm>
          <a:prstGeom prst="rect">
            <a:avLst/>
          </a:prstGeom>
        </p:spPr>
      </p:pic>
      <p:pic>
        <p:nvPicPr>
          <p:cNvPr id="21" name="Afbeelding 20">
            <a:extLst>
              <a:ext uri="{FF2B5EF4-FFF2-40B4-BE49-F238E27FC236}">
                <a16:creationId xmlns:a16="http://schemas.microsoft.com/office/drawing/2014/main" id="{735A584B-E8B0-F974-4C87-30252821E234}"/>
              </a:ext>
            </a:extLst>
          </p:cNvPr>
          <p:cNvPicPr>
            <a:picLocks noChangeAspect="1"/>
          </p:cNvPicPr>
          <p:nvPr/>
        </p:nvPicPr>
        <p:blipFill>
          <a:blip r:embed="rId9"/>
          <a:stretch>
            <a:fillRect/>
          </a:stretch>
        </p:blipFill>
        <p:spPr>
          <a:xfrm>
            <a:off x="1632271" y="3463905"/>
            <a:ext cx="2196904" cy="3133155"/>
          </a:xfrm>
          <a:prstGeom prst="rect">
            <a:avLst/>
          </a:prstGeom>
        </p:spPr>
      </p:pic>
      <p:pic>
        <p:nvPicPr>
          <p:cNvPr id="33" name="Afbeelding 32">
            <a:extLst>
              <a:ext uri="{FF2B5EF4-FFF2-40B4-BE49-F238E27FC236}">
                <a16:creationId xmlns:a16="http://schemas.microsoft.com/office/drawing/2014/main" id="{20CE4218-DF34-E6DE-6B74-3EA9528952AF}"/>
              </a:ext>
            </a:extLst>
          </p:cNvPr>
          <p:cNvPicPr>
            <a:picLocks noChangeAspect="1"/>
          </p:cNvPicPr>
          <p:nvPr/>
        </p:nvPicPr>
        <p:blipFill>
          <a:blip r:embed="rId10"/>
          <a:srcRect t="13962" b="2624"/>
          <a:stretch>
            <a:fillRect/>
          </a:stretch>
        </p:blipFill>
        <p:spPr>
          <a:xfrm>
            <a:off x="9486745" y="3571132"/>
            <a:ext cx="1987419" cy="3087669"/>
          </a:xfrm>
          <a:prstGeom prst="rect">
            <a:avLst/>
          </a:prstGeom>
        </p:spPr>
      </p:pic>
      <p:grpSp>
        <p:nvGrpSpPr>
          <p:cNvPr id="4" name="object 2">
            <a:extLst>
              <a:ext uri="{FF2B5EF4-FFF2-40B4-BE49-F238E27FC236}">
                <a16:creationId xmlns:a16="http://schemas.microsoft.com/office/drawing/2014/main" id="{EA651CA2-162F-2532-173C-6E908983F60B}"/>
              </a:ext>
            </a:extLst>
          </p:cNvPr>
          <p:cNvGrpSpPr/>
          <p:nvPr/>
        </p:nvGrpSpPr>
        <p:grpSpPr>
          <a:xfrm>
            <a:off x="10754702" y="6261100"/>
            <a:ext cx="1323340" cy="483234"/>
            <a:chOff x="10754702" y="6261100"/>
            <a:chExt cx="1323340" cy="483234"/>
          </a:xfrm>
        </p:grpSpPr>
        <p:sp>
          <p:nvSpPr>
            <p:cNvPr id="7" name="object 4">
              <a:extLst>
                <a:ext uri="{FF2B5EF4-FFF2-40B4-BE49-F238E27FC236}">
                  <a16:creationId xmlns:a16="http://schemas.microsoft.com/office/drawing/2014/main" id="{73E069B1-F6E3-BE79-5941-13B6AB9316BC}"/>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8" name="object 5">
              <a:extLst>
                <a:ext uri="{FF2B5EF4-FFF2-40B4-BE49-F238E27FC236}">
                  <a16:creationId xmlns:a16="http://schemas.microsoft.com/office/drawing/2014/main" id="{F287CC0E-A7D7-2DC7-F9E5-D96A0358E727}"/>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9" name="object 6">
              <a:extLst>
                <a:ext uri="{FF2B5EF4-FFF2-40B4-BE49-F238E27FC236}">
                  <a16:creationId xmlns:a16="http://schemas.microsoft.com/office/drawing/2014/main" id="{3189412D-A15F-51AD-7FA5-45756EA9789C}"/>
                </a:ext>
              </a:extLst>
            </p:cNvPr>
            <p:cNvPicPr/>
            <p:nvPr/>
          </p:nvPicPr>
          <p:blipFill>
            <a:blip r:embed="rId11" cstate="print"/>
            <a:stretch>
              <a:fillRect/>
            </a:stretch>
          </p:blipFill>
          <p:spPr>
            <a:xfrm>
              <a:off x="11356087" y="6381517"/>
              <a:ext cx="120243" cy="241896"/>
            </a:xfrm>
            <a:prstGeom prst="rect">
              <a:avLst/>
            </a:prstGeom>
          </p:spPr>
        </p:pic>
        <p:pic>
          <p:nvPicPr>
            <p:cNvPr id="10" name="object 7">
              <a:extLst>
                <a:ext uri="{FF2B5EF4-FFF2-40B4-BE49-F238E27FC236}">
                  <a16:creationId xmlns:a16="http://schemas.microsoft.com/office/drawing/2014/main" id="{2FB57332-9324-C0BC-8581-67CE7457A1D9}"/>
                </a:ext>
              </a:extLst>
            </p:cNvPr>
            <p:cNvPicPr/>
            <p:nvPr/>
          </p:nvPicPr>
          <p:blipFill>
            <a:blip r:embed="rId12" cstate="print"/>
            <a:stretch>
              <a:fillRect/>
            </a:stretch>
          </p:blipFill>
          <p:spPr>
            <a:xfrm>
              <a:off x="10875135" y="6381519"/>
              <a:ext cx="120243" cy="241896"/>
            </a:xfrm>
            <a:prstGeom prst="rect">
              <a:avLst/>
            </a:prstGeom>
          </p:spPr>
        </p:pic>
        <p:pic>
          <p:nvPicPr>
            <p:cNvPr id="11" name="object 8">
              <a:extLst>
                <a:ext uri="{FF2B5EF4-FFF2-40B4-BE49-F238E27FC236}">
                  <a16:creationId xmlns:a16="http://schemas.microsoft.com/office/drawing/2014/main" id="{449B7B5B-F316-8EAE-1537-8A123463D50D}"/>
                </a:ext>
              </a:extLst>
            </p:cNvPr>
            <p:cNvPicPr/>
            <p:nvPr/>
          </p:nvPicPr>
          <p:blipFill>
            <a:blip r:embed="rId13" cstate="print"/>
            <a:stretch>
              <a:fillRect/>
            </a:stretch>
          </p:blipFill>
          <p:spPr>
            <a:xfrm>
              <a:off x="11035451" y="6381512"/>
              <a:ext cx="120243" cy="241909"/>
            </a:xfrm>
            <a:prstGeom prst="rect">
              <a:avLst/>
            </a:prstGeom>
          </p:spPr>
        </p:pic>
        <p:pic>
          <p:nvPicPr>
            <p:cNvPr id="12" name="object 9">
              <a:extLst>
                <a:ext uri="{FF2B5EF4-FFF2-40B4-BE49-F238E27FC236}">
                  <a16:creationId xmlns:a16="http://schemas.microsoft.com/office/drawing/2014/main" id="{F266E9F8-367A-AF69-4496-DFBCB15F5B7E}"/>
                </a:ext>
              </a:extLst>
            </p:cNvPr>
            <p:cNvPicPr/>
            <p:nvPr/>
          </p:nvPicPr>
          <p:blipFill>
            <a:blip r:embed="rId14" cstate="print"/>
            <a:stretch>
              <a:fillRect/>
            </a:stretch>
          </p:blipFill>
          <p:spPr>
            <a:xfrm>
              <a:off x="11516404" y="6381510"/>
              <a:ext cx="120230" cy="241909"/>
            </a:xfrm>
            <a:prstGeom prst="rect">
              <a:avLst/>
            </a:prstGeom>
          </p:spPr>
        </p:pic>
        <p:pic>
          <p:nvPicPr>
            <p:cNvPr id="13" name="object 10">
              <a:extLst>
                <a:ext uri="{FF2B5EF4-FFF2-40B4-BE49-F238E27FC236}">
                  <a16:creationId xmlns:a16="http://schemas.microsoft.com/office/drawing/2014/main" id="{6068E2BB-968D-D279-96B7-947ED8036EA7}"/>
                </a:ext>
              </a:extLst>
            </p:cNvPr>
            <p:cNvPicPr/>
            <p:nvPr/>
          </p:nvPicPr>
          <p:blipFill>
            <a:blip r:embed="rId15" cstate="print"/>
            <a:stretch>
              <a:fillRect/>
            </a:stretch>
          </p:blipFill>
          <p:spPr>
            <a:xfrm>
              <a:off x="11676707" y="6381512"/>
              <a:ext cx="120243" cy="241909"/>
            </a:xfrm>
            <a:prstGeom prst="rect">
              <a:avLst/>
            </a:prstGeom>
          </p:spPr>
        </p:pic>
        <p:pic>
          <p:nvPicPr>
            <p:cNvPr id="14" name="object 11">
              <a:extLst>
                <a:ext uri="{FF2B5EF4-FFF2-40B4-BE49-F238E27FC236}">
                  <a16:creationId xmlns:a16="http://schemas.microsoft.com/office/drawing/2014/main" id="{88CDFDA1-BDB8-52D2-99F2-7D2386967367}"/>
                </a:ext>
              </a:extLst>
            </p:cNvPr>
            <p:cNvPicPr/>
            <p:nvPr/>
          </p:nvPicPr>
          <p:blipFill>
            <a:blip r:embed="rId16" cstate="print"/>
            <a:stretch>
              <a:fillRect/>
            </a:stretch>
          </p:blipFill>
          <p:spPr>
            <a:xfrm>
              <a:off x="11837026" y="6381515"/>
              <a:ext cx="120243" cy="241896"/>
            </a:xfrm>
            <a:prstGeom prst="rect">
              <a:avLst/>
            </a:prstGeom>
          </p:spPr>
        </p:pic>
      </p:grpSp>
      <p:pic>
        <p:nvPicPr>
          <p:cNvPr id="35" name="Afbeelding 34">
            <a:extLst>
              <a:ext uri="{FF2B5EF4-FFF2-40B4-BE49-F238E27FC236}">
                <a16:creationId xmlns:a16="http://schemas.microsoft.com/office/drawing/2014/main" id="{250BB794-787D-1DFC-40F0-F16BEDF76B0F}"/>
              </a:ext>
            </a:extLst>
          </p:cNvPr>
          <p:cNvPicPr>
            <a:picLocks noChangeAspect="1"/>
          </p:cNvPicPr>
          <p:nvPr/>
        </p:nvPicPr>
        <p:blipFill>
          <a:blip r:embed="rId17"/>
          <a:stretch>
            <a:fillRect/>
          </a:stretch>
        </p:blipFill>
        <p:spPr>
          <a:xfrm>
            <a:off x="1901777" y="190711"/>
            <a:ext cx="2243201" cy="3154893"/>
          </a:xfrm>
          <a:prstGeom prst="rect">
            <a:avLst/>
          </a:prstGeom>
        </p:spPr>
      </p:pic>
      <p:pic>
        <p:nvPicPr>
          <p:cNvPr id="39" name="Afbeelding 38">
            <a:extLst>
              <a:ext uri="{FF2B5EF4-FFF2-40B4-BE49-F238E27FC236}">
                <a16:creationId xmlns:a16="http://schemas.microsoft.com/office/drawing/2014/main" id="{7FF8B7BB-B648-E0B1-2613-D8E337D9B196}"/>
              </a:ext>
            </a:extLst>
          </p:cNvPr>
          <p:cNvPicPr>
            <a:picLocks noChangeAspect="1"/>
          </p:cNvPicPr>
          <p:nvPr/>
        </p:nvPicPr>
        <p:blipFill>
          <a:blip r:embed="rId18"/>
          <a:stretch>
            <a:fillRect/>
          </a:stretch>
        </p:blipFill>
        <p:spPr>
          <a:xfrm>
            <a:off x="4245390" y="1716734"/>
            <a:ext cx="2243202" cy="1108873"/>
          </a:xfrm>
          <a:prstGeom prst="rect">
            <a:avLst/>
          </a:prstGeom>
        </p:spPr>
      </p:pic>
    </p:spTree>
    <p:extLst>
      <p:ext uri="{BB962C8B-B14F-4D97-AF65-F5344CB8AC3E}">
        <p14:creationId xmlns:p14="http://schemas.microsoft.com/office/powerpoint/2010/main" val="2220548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0941A-67BF-647C-BB4F-D97D436EBF84}"/>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29447781-7A7E-4E15-281A-8DCDA66AE0D0}"/>
              </a:ext>
            </a:extLst>
          </p:cNvPr>
          <p:cNvSpPr/>
          <p:nvPr/>
        </p:nvSpPr>
        <p:spPr>
          <a:xfrm>
            <a:off x="-246763" y="0"/>
            <a:ext cx="12204032" cy="65405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6E6DBA"/>
          </a:solidFill>
          <a:ln>
            <a:solidFill>
              <a:srgbClr val="F9CDDC"/>
            </a:solidFill>
          </a:ln>
        </p:spPr>
        <p:txBody>
          <a:bodyPr wrap="square" lIns="0" tIns="0" rIns="0" bIns="0" rtlCol="0"/>
          <a:lstStyle/>
          <a:p>
            <a:endParaRPr dirty="0"/>
          </a:p>
        </p:txBody>
      </p:sp>
      <p:sp>
        <p:nvSpPr>
          <p:cNvPr id="2" name="Titel 1">
            <a:extLst>
              <a:ext uri="{FF2B5EF4-FFF2-40B4-BE49-F238E27FC236}">
                <a16:creationId xmlns:a16="http://schemas.microsoft.com/office/drawing/2014/main" id="{0CBA0EEA-38BE-4BB0-D33E-B3DAFFAE630A}"/>
              </a:ext>
            </a:extLst>
          </p:cNvPr>
          <p:cNvSpPr>
            <a:spLocks noGrp="1"/>
          </p:cNvSpPr>
          <p:nvPr>
            <p:ph type="title"/>
          </p:nvPr>
        </p:nvSpPr>
        <p:spPr>
          <a:xfrm>
            <a:off x="838200" y="365125"/>
            <a:ext cx="10515600" cy="1325563"/>
          </a:xfrm>
        </p:spPr>
        <p:txBody>
          <a:bodyPr/>
          <a:lstStyle/>
          <a:p>
            <a:r>
              <a:rPr lang="nl-NL" dirty="0">
                <a:solidFill>
                  <a:schemeClr val="bg1"/>
                </a:solidFill>
                <a:latin typeface="Wilma-Base" panose="02000506020000020004" pitchFamily="2" charset="0"/>
              </a:rPr>
              <a:t>Communicatie differentieert</a:t>
            </a:r>
            <a:r>
              <a:rPr lang="nl-NL" spc="-10" dirty="0">
                <a:solidFill>
                  <a:srgbClr val="ED1C24"/>
                </a:solidFill>
                <a:latin typeface="Wilma-Base"/>
                <a:cs typeface="Wilma-Base"/>
              </a:rPr>
              <a:t>/</a:t>
            </a:r>
            <a:br>
              <a:rPr lang="nl-NL" spc="-10" dirty="0">
                <a:solidFill>
                  <a:srgbClr val="ED1C24"/>
                </a:solidFill>
                <a:latin typeface="Wilma-Base"/>
                <a:cs typeface="Wilma-Base"/>
              </a:rPr>
            </a:br>
            <a:r>
              <a:rPr lang="nl-NL" spc="-10" dirty="0">
                <a:solidFill>
                  <a:srgbClr val="FFFF00"/>
                </a:solidFill>
                <a:latin typeface="Wilma-Base"/>
                <a:cs typeface="Wilma-Base"/>
              </a:rPr>
              <a:t>Het merk niet</a:t>
            </a:r>
            <a:endParaRPr lang="nl-NL" dirty="0">
              <a:solidFill>
                <a:srgbClr val="FFFF00"/>
              </a:solidFill>
            </a:endParaRPr>
          </a:p>
        </p:txBody>
      </p:sp>
      <p:sp>
        <p:nvSpPr>
          <p:cNvPr id="3" name="Tijdelijke aanduiding voor inhoud 2">
            <a:extLst>
              <a:ext uri="{FF2B5EF4-FFF2-40B4-BE49-F238E27FC236}">
                <a16:creationId xmlns:a16="http://schemas.microsoft.com/office/drawing/2014/main" id="{9E5054F7-6C78-3784-AA88-728126A6E42C}"/>
              </a:ext>
            </a:extLst>
          </p:cNvPr>
          <p:cNvSpPr>
            <a:spLocks noGrp="1"/>
          </p:cNvSpPr>
          <p:nvPr>
            <p:ph idx="1"/>
          </p:nvPr>
        </p:nvSpPr>
        <p:spPr>
          <a:xfrm>
            <a:off x="790071" y="1825625"/>
            <a:ext cx="10563729" cy="4351338"/>
          </a:xfrm>
        </p:spPr>
        <p:txBody>
          <a:bodyPr>
            <a:noAutofit/>
          </a:bodyPr>
          <a:lstStyle/>
          <a:p>
            <a:pPr marL="514350" lvl="0" indent="-514350">
              <a:buAutoNum type="arabicPeriod"/>
              <a:defRPr/>
            </a:pPr>
            <a:r>
              <a:rPr lang="nl-NL" dirty="0">
                <a:solidFill>
                  <a:schemeClr val="bg1"/>
                </a:solidFill>
              </a:rPr>
              <a:t>Binnen de SCHUNCK-merkidentiteit is ruimte om huisstijl en </a:t>
            </a:r>
            <a:r>
              <a:rPr lang="nl-NL" dirty="0" err="1">
                <a:solidFill>
                  <a:schemeClr val="bg1"/>
                </a:solidFill>
              </a:rPr>
              <a:t>tone</a:t>
            </a:r>
            <a:r>
              <a:rPr lang="nl-NL" dirty="0">
                <a:solidFill>
                  <a:schemeClr val="bg1"/>
                </a:solidFill>
              </a:rPr>
              <a:t> of </a:t>
            </a:r>
            <a:r>
              <a:rPr lang="nl-NL" dirty="0" err="1">
                <a:solidFill>
                  <a:schemeClr val="bg1"/>
                </a:solidFill>
              </a:rPr>
              <a:t>voice</a:t>
            </a:r>
            <a:r>
              <a:rPr lang="nl-NL" dirty="0">
                <a:solidFill>
                  <a:schemeClr val="bg1"/>
                </a:solidFill>
              </a:rPr>
              <a:t> doelgroepgericht te differentiëren.</a:t>
            </a:r>
          </a:p>
          <a:p>
            <a:pPr marL="514350" lvl="0" indent="-514350">
              <a:buAutoNum type="arabicPeriod"/>
              <a:defRPr/>
            </a:pPr>
            <a:r>
              <a:rPr lang="nl-NL" dirty="0">
                <a:solidFill>
                  <a:schemeClr val="bg1"/>
                </a:solidFill>
              </a:rPr>
              <a:t>Overkoepelende merkuitstraling is consistent.</a:t>
            </a:r>
          </a:p>
          <a:p>
            <a:pPr marL="514350" lvl="0" indent="-514350">
              <a:buAutoNum type="arabicPeriod"/>
              <a:defRPr/>
            </a:pPr>
            <a:r>
              <a:rPr lang="nl-NL" dirty="0">
                <a:solidFill>
                  <a:schemeClr val="bg1"/>
                </a:solidFill>
              </a:rPr>
              <a:t>De middelenmix is breed: website, nieuwsbrieven, </a:t>
            </a:r>
            <a:r>
              <a:rPr lang="nl-NL" dirty="0" err="1">
                <a:solidFill>
                  <a:schemeClr val="bg1"/>
                </a:solidFill>
              </a:rPr>
              <a:t>social</a:t>
            </a:r>
            <a:r>
              <a:rPr lang="nl-NL" dirty="0">
                <a:solidFill>
                  <a:schemeClr val="bg1"/>
                </a:solidFill>
              </a:rPr>
              <a:t> media en online campagnes als </a:t>
            </a:r>
            <a:r>
              <a:rPr lang="nl-NL" dirty="0" err="1">
                <a:solidFill>
                  <a:schemeClr val="bg1"/>
                </a:solidFill>
              </a:rPr>
              <a:t>owned</a:t>
            </a:r>
            <a:r>
              <a:rPr lang="nl-NL" dirty="0">
                <a:solidFill>
                  <a:schemeClr val="bg1"/>
                </a:solidFill>
              </a:rPr>
              <a:t>/ </a:t>
            </a:r>
            <a:r>
              <a:rPr lang="nl-NL" dirty="0" err="1">
                <a:solidFill>
                  <a:schemeClr val="bg1"/>
                </a:solidFill>
              </a:rPr>
              <a:t>paid</a:t>
            </a:r>
            <a:r>
              <a:rPr lang="nl-NL" dirty="0">
                <a:solidFill>
                  <a:schemeClr val="bg1"/>
                </a:solidFill>
              </a:rPr>
              <a:t> kanalen. </a:t>
            </a:r>
            <a:br>
              <a:rPr lang="nl-NL" dirty="0">
                <a:solidFill>
                  <a:schemeClr val="bg1"/>
                </a:solidFill>
              </a:rPr>
            </a:br>
            <a:r>
              <a:rPr lang="nl-NL" dirty="0">
                <a:solidFill>
                  <a:schemeClr val="bg1"/>
                </a:solidFill>
              </a:rPr>
              <a:t>Persbenadering en publicaties als </a:t>
            </a:r>
            <a:r>
              <a:rPr lang="nl-NL" dirty="0" err="1">
                <a:solidFill>
                  <a:schemeClr val="bg1"/>
                </a:solidFill>
              </a:rPr>
              <a:t>earned</a:t>
            </a:r>
            <a:r>
              <a:rPr lang="nl-NL" dirty="0">
                <a:solidFill>
                  <a:schemeClr val="bg1"/>
                </a:solidFill>
              </a:rPr>
              <a:t> media. Print zoals flyers, posters en brochures voor lokale zichtbaarheid.</a:t>
            </a:r>
          </a:p>
          <a:p>
            <a:pPr marL="0" lvl="0" indent="0">
              <a:buNone/>
              <a:defRPr/>
            </a:pPr>
            <a:endParaRPr lang="nl-NL" dirty="0">
              <a:solidFill>
                <a:schemeClr val="bg1"/>
              </a:solidFill>
            </a:endParaRPr>
          </a:p>
        </p:txBody>
      </p:sp>
      <p:grpSp>
        <p:nvGrpSpPr>
          <p:cNvPr id="4" name="object 2">
            <a:extLst>
              <a:ext uri="{FF2B5EF4-FFF2-40B4-BE49-F238E27FC236}">
                <a16:creationId xmlns:a16="http://schemas.microsoft.com/office/drawing/2014/main" id="{D9ADA767-827F-D567-2F35-0E76EFB6C00E}"/>
              </a:ext>
            </a:extLst>
          </p:cNvPr>
          <p:cNvGrpSpPr/>
          <p:nvPr/>
        </p:nvGrpSpPr>
        <p:grpSpPr>
          <a:xfrm>
            <a:off x="10754702" y="6261100"/>
            <a:ext cx="1323340" cy="483234"/>
            <a:chOff x="10754702" y="6261100"/>
            <a:chExt cx="1323340" cy="483234"/>
          </a:xfrm>
        </p:grpSpPr>
        <p:sp>
          <p:nvSpPr>
            <p:cNvPr id="7" name="object 4">
              <a:extLst>
                <a:ext uri="{FF2B5EF4-FFF2-40B4-BE49-F238E27FC236}">
                  <a16:creationId xmlns:a16="http://schemas.microsoft.com/office/drawing/2014/main" id="{07D52138-B1B0-4D42-00AD-C6F2A44ED26E}"/>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8" name="object 5">
              <a:extLst>
                <a:ext uri="{FF2B5EF4-FFF2-40B4-BE49-F238E27FC236}">
                  <a16:creationId xmlns:a16="http://schemas.microsoft.com/office/drawing/2014/main" id="{1BA9524A-2D6E-C007-9C55-5379D86C0080}"/>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9" name="object 6">
              <a:extLst>
                <a:ext uri="{FF2B5EF4-FFF2-40B4-BE49-F238E27FC236}">
                  <a16:creationId xmlns:a16="http://schemas.microsoft.com/office/drawing/2014/main" id="{1ACBBC2E-824F-26D1-58A6-BB2E5B44A8F8}"/>
                </a:ext>
              </a:extLst>
            </p:cNvPr>
            <p:cNvPicPr/>
            <p:nvPr/>
          </p:nvPicPr>
          <p:blipFill>
            <a:blip r:embed="rId3" cstate="print"/>
            <a:stretch>
              <a:fillRect/>
            </a:stretch>
          </p:blipFill>
          <p:spPr>
            <a:xfrm>
              <a:off x="11356087" y="6381517"/>
              <a:ext cx="120243" cy="241896"/>
            </a:xfrm>
            <a:prstGeom prst="rect">
              <a:avLst/>
            </a:prstGeom>
          </p:spPr>
        </p:pic>
        <p:pic>
          <p:nvPicPr>
            <p:cNvPr id="10" name="object 7">
              <a:extLst>
                <a:ext uri="{FF2B5EF4-FFF2-40B4-BE49-F238E27FC236}">
                  <a16:creationId xmlns:a16="http://schemas.microsoft.com/office/drawing/2014/main" id="{A4019271-3360-E07A-1C3C-E97C6E012460}"/>
                </a:ext>
              </a:extLst>
            </p:cNvPr>
            <p:cNvPicPr/>
            <p:nvPr/>
          </p:nvPicPr>
          <p:blipFill>
            <a:blip r:embed="rId4" cstate="print"/>
            <a:stretch>
              <a:fillRect/>
            </a:stretch>
          </p:blipFill>
          <p:spPr>
            <a:xfrm>
              <a:off x="10875135" y="6381519"/>
              <a:ext cx="120243" cy="241896"/>
            </a:xfrm>
            <a:prstGeom prst="rect">
              <a:avLst/>
            </a:prstGeom>
          </p:spPr>
        </p:pic>
        <p:pic>
          <p:nvPicPr>
            <p:cNvPr id="11" name="object 8">
              <a:extLst>
                <a:ext uri="{FF2B5EF4-FFF2-40B4-BE49-F238E27FC236}">
                  <a16:creationId xmlns:a16="http://schemas.microsoft.com/office/drawing/2014/main" id="{2C339CB7-0CF2-13AE-298E-BD1FA6D2568C}"/>
                </a:ext>
              </a:extLst>
            </p:cNvPr>
            <p:cNvPicPr/>
            <p:nvPr/>
          </p:nvPicPr>
          <p:blipFill>
            <a:blip r:embed="rId5" cstate="print"/>
            <a:stretch>
              <a:fillRect/>
            </a:stretch>
          </p:blipFill>
          <p:spPr>
            <a:xfrm>
              <a:off x="11035451" y="6381512"/>
              <a:ext cx="120243" cy="241909"/>
            </a:xfrm>
            <a:prstGeom prst="rect">
              <a:avLst/>
            </a:prstGeom>
          </p:spPr>
        </p:pic>
        <p:pic>
          <p:nvPicPr>
            <p:cNvPr id="12" name="object 9">
              <a:extLst>
                <a:ext uri="{FF2B5EF4-FFF2-40B4-BE49-F238E27FC236}">
                  <a16:creationId xmlns:a16="http://schemas.microsoft.com/office/drawing/2014/main" id="{F077D6A7-6DD6-26D5-69E5-A7245C648D9E}"/>
                </a:ext>
              </a:extLst>
            </p:cNvPr>
            <p:cNvPicPr/>
            <p:nvPr/>
          </p:nvPicPr>
          <p:blipFill>
            <a:blip r:embed="rId6" cstate="print"/>
            <a:stretch>
              <a:fillRect/>
            </a:stretch>
          </p:blipFill>
          <p:spPr>
            <a:xfrm>
              <a:off x="11516404" y="6381510"/>
              <a:ext cx="120230" cy="241909"/>
            </a:xfrm>
            <a:prstGeom prst="rect">
              <a:avLst/>
            </a:prstGeom>
          </p:spPr>
        </p:pic>
        <p:pic>
          <p:nvPicPr>
            <p:cNvPr id="13" name="object 10">
              <a:extLst>
                <a:ext uri="{FF2B5EF4-FFF2-40B4-BE49-F238E27FC236}">
                  <a16:creationId xmlns:a16="http://schemas.microsoft.com/office/drawing/2014/main" id="{BA6A1E98-04A4-A8BB-E80E-4F662E142347}"/>
                </a:ext>
              </a:extLst>
            </p:cNvPr>
            <p:cNvPicPr/>
            <p:nvPr/>
          </p:nvPicPr>
          <p:blipFill>
            <a:blip r:embed="rId7" cstate="print"/>
            <a:stretch>
              <a:fillRect/>
            </a:stretch>
          </p:blipFill>
          <p:spPr>
            <a:xfrm>
              <a:off x="11676707" y="6381512"/>
              <a:ext cx="120243" cy="241909"/>
            </a:xfrm>
            <a:prstGeom prst="rect">
              <a:avLst/>
            </a:prstGeom>
          </p:spPr>
        </p:pic>
        <p:pic>
          <p:nvPicPr>
            <p:cNvPr id="14" name="object 11">
              <a:extLst>
                <a:ext uri="{FF2B5EF4-FFF2-40B4-BE49-F238E27FC236}">
                  <a16:creationId xmlns:a16="http://schemas.microsoft.com/office/drawing/2014/main" id="{B29A8590-936D-18F0-7E14-50066C9EE187}"/>
                </a:ext>
              </a:extLst>
            </p:cNvPr>
            <p:cNvPicPr/>
            <p:nvPr/>
          </p:nvPicPr>
          <p:blipFill>
            <a:blip r:embed="rId8"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3629578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99B70-D875-A093-C81D-B55B12C1406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DAEDFB1-CFD1-D0DD-A059-A0B8A0349743}"/>
              </a:ext>
            </a:extLst>
          </p:cNvPr>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4ED9C"/>
          </a:solidFill>
        </p:spPr>
        <p:txBody>
          <a:bodyPr wrap="square" lIns="0" tIns="0" rIns="0" bIns="0" rtlCol="0"/>
          <a:lstStyle/>
          <a:p>
            <a:endParaRPr/>
          </a:p>
        </p:txBody>
      </p:sp>
      <p:sp>
        <p:nvSpPr>
          <p:cNvPr id="4" name="object 4">
            <a:extLst>
              <a:ext uri="{FF2B5EF4-FFF2-40B4-BE49-F238E27FC236}">
                <a16:creationId xmlns:a16="http://schemas.microsoft.com/office/drawing/2014/main" id="{7E10F85C-EBC1-F3DB-E50C-B395D46267C5}"/>
              </a:ext>
            </a:extLst>
          </p:cNvPr>
          <p:cNvSpPr txBox="1">
            <a:spLocks noGrp="1"/>
          </p:cNvSpPr>
          <p:nvPr>
            <p:ph type="title"/>
          </p:nvPr>
        </p:nvSpPr>
        <p:spPr>
          <a:xfrm>
            <a:off x="838200" y="365125"/>
            <a:ext cx="10515600" cy="1545295"/>
          </a:xfrm>
        </p:spPr>
        <p:txBody>
          <a:bodyPr vert="horz" wrap="square" lIns="0" tIns="139700" rIns="0" bIns="0" rtlCol="0" anchor="t">
            <a:spAutoFit/>
          </a:bodyPr>
          <a:lstStyle/>
          <a:p>
            <a:r>
              <a:rPr lang="nl-NL" sz="5000" dirty="0">
                <a:latin typeface="Wilma-Base" panose="02000506020000020004" pitchFamily="2" charset="0"/>
              </a:rPr>
              <a:t>Daar zijn </a:t>
            </a:r>
            <a:r>
              <a:rPr lang="nl-NL" sz="5000" spc="-10" dirty="0">
                <a:solidFill>
                  <a:srgbClr val="ED1C24"/>
                </a:solidFill>
                <a:latin typeface="Wilma-Base"/>
                <a:cs typeface="Wilma-Base"/>
              </a:rPr>
              <a:t>/</a:t>
            </a:r>
            <a:r>
              <a:rPr lang="nl-NL" sz="5000" dirty="0">
                <a:latin typeface="Wilma-Base" panose="02000506020000020004" pitchFamily="2" charset="0"/>
              </a:rPr>
              <a:t> </a:t>
            </a:r>
            <a:br>
              <a:rPr lang="nl-NL" sz="5000" dirty="0">
                <a:latin typeface="Wilma-Base" panose="02000506020000020004" pitchFamily="2" charset="0"/>
              </a:rPr>
            </a:br>
            <a:r>
              <a:rPr lang="nl-NL" sz="5000" dirty="0">
                <a:latin typeface="Wilma-Base" panose="02000506020000020004" pitchFamily="2" charset="0"/>
              </a:rPr>
              <a:t>waar de doelgroep is</a:t>
            </a:r>
          </a:p>
        </p:txBody>
      </p:sp>
      <p:sp>
        <p:nvSpPr>
          <p:cNvPr id="9" name="Tijdelijke aanduiding voor inhoud 8">
            <a:extLst>
              <a:ext uri="{FF2B5EF4-FFF2-40B4-BE49-F238E27FC236}">
                <a16:creationId xmlns:a16="http://schemas.microsoft.com/office/drawing/2014/main" id="{E1F1231C-3113-36AB-4B05-A3C59876C133}"/>
              </a:ext>
            </a:extLst>
          </p:cNvPr>
          <p:cNvSpPr>
            <a:spLocks noGrp="1"/>
          </p:cNvSpPr>
          <p:nvPr>
            <p:ph idx="1"/>
          </p:nvPr>
        </p:nvSpPr>
        <p:spPr>
          <a:xfrm>
            <a:off x="579972" y="2220477"/>
            <a:ext cx="7045427" cy="4351338"/>
          </a:xfrm>
        </p:spPr>
        <p:txBody>
          <a:bodyPr>
            <a:normAutofit fontScale="92500" lnSpcReduction="20000"/>
          </a:bodyPr>
          <a:lstStyle/>
          <a:p>
            <a:r>
              <a:rPr lang="nl-NL" dirty="0"/>
              <a:t>4 publiek toegankelijke vestigingen;</a:t>
            </a:r>
          </a:p>
          <a:p>
            <a:r>
              <a:rPr lang="nl-NL" dirty="0"/>
              <a:t>Samenwerkingen met scholen, b.v. de bieb op school, het nationaal leerorkest.</a:t>
            </a:r>
          </a:p>
          <a:p>
            <a:r>
              <a:rPr lang="nl-NL" dirty="0"/>
              <a:t>Samenwerkingen met sociaalmaatschappelijke instanties, b.v. huisartsen, zorg en welzijn.</a:t>
            </a:r>
          </a:p>
          <a:p>
            <a:r>
              <a:rPr lang="nl-NL" dirty="0"/>
              <a:t>Programmering op externe locaties, b.v.:</a:t>
            </a:r>
          </a:p>
          <a:p>
            <a:pPr lvl="1"/>
            <a:r>
              <a:rPr lang="nl-NL" sz="2800" dirty="0"/>
              <a:t>Kunstenaar Maarten Bel die verbleef op een tijdelijke buurtcamping.</a:t>
            </a:r>
          </a:p>
          <a:p>
            <a:pPr lvl="1"/>
            <a:r>
              <a:rPr lang="nl-NL" sz="2800" dirty="0"/>
              <a:t>Workshops bij zorginstellingen.</a:t>
            </a:r>
          </a:p>
          <a:p>
            <a:pPr lvl="1"/>
            <a:r>
              <a:rPr lang="nl-NL" sz="2800" dirty="0"/>
              <a:t>Voorlezen in de stad, bij ondernemers, de gemeente, etc.</a:t>
            </a:r>
          </a:p>
          <a:p>
            <a:r>
              <a:rPr lang="nl-NL" dirty="0"/>
              <a:t>Kunst op straat.</a:t>
            </a:r>
          </a:p>
          <a:p>
            <a:pPr marL="12700" indent="0">
              <a:lnSpc>
                <a:spcPts val="1680"/>
              </a:lnSpc>
              <a:buNone/>
              <a:tabLst>
                <a:tab pos="240665" algn="l"/>
                <a:tab pos="241300" algn="l"/>
              </a:tabLst>
            </a:pPr>
            <a:endParaRPr lang="nl-NL" dirty="0">
              <a:latin typeface="KievitOT-Regular"/>
              <a:cs typeface="KievitOT-Regular"/>
            </a:endParaRPr>
          </a:p>
          <a:p>
            <a:endParaRPr lang="nl-NL" dirty="0"/>
          </a:p>
          <a:p>
            <a:endParaRPr lang="nl-NL" dirty="0"/>
          </a:p>
        </p:txBody>
      </p:sp>
      <p:pic>
        <p:nvPicPr>
          <p:cNvPr id="5" name="Afbeelding 4">
            <a:extLst>
              <a:ext uri="{FF2B5EF4-FFF2-40B4-BE49-F238E27FC236}">
                <a16:creationId xmlns:a16="http://schemas.microsoft.com/office/drawing/2014/main" id="{5884EE9F-C980-25E1-E9A1-267DCE2CC533}"/>
              </a:ext>
            </a:extLst>
          </p:cNvPr>
          <p:cNvPicPr>
            <a:picLocks noChangeAspect="1"/>
          </p:cNvPicPr>
          <p:nvPr/>
        </p:nvPicPr>
        <p:blipFill>
          <a:blip r:embed="rId2"/>
          <a:stretch>
            <a:fillRect/>
          </a:stretch>
        </p:blipFill>
        <p:spPr>
          <a:xfrm>
            <a:off x="7828941" y="-17031"/>
            <a:ext cx="4363059" cy="6639852"/>
          </a:xfrm>
          <a:prstGeom prst="rect">
            <a:avLst/>
          </a:prstGeom>
        </p:spPr>
      </p:pic>
      <p:grpSp>
        <p:nvGrpSpPr>
          <p:cNvPr id="16" name="object 2">
            <a:extLst>
              <a:ext uri="{FF2B5EF4-FFF2-40B4-BE49-F238E27FC236}">
                <a16:creationId xmlns:a16="http://schemas.microsoft.com/office/drawing/2014/main" id="{2C536425-3986-D257-8A26-980DD540F741}"/>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C748566D-565D-E273-012B-F2132E376A8C}"/>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63EE0EB3-9753-4E76-6FCC-72F2D6626F94}"/>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978DAD9E-B5B8-F523-1DC6-E485C7C054E0}"/>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F82EEAEA-56A7-3B7E-2975-E9E0B4B7E408}"/>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4C1251A5-B524-B6C2-580C-6F8921182451}"/>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69767E90-0CF5-B72A-5855-C5DA893F3780}"/>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31228EBD-C2B5-4F33-453A-E437CDF8BE13}"/>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93FACB74-CE2D-5F4D-D045-D665CC2FE964}"/>
                </a:ext>
              </a:extLst>
            </p:cNvPr>
            <p:cNvPicPr/>
            <p:nvPr/>
          </p:nvPicPr>
          <p:blipFill>
            <a:blip r:embed="rId8"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351577846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A552C-7167-C856-E652-2509C5E4C7BB}"/>
            </a:ext>
          </a:extLst>
        </p:cNvPr>
        <p:cNvGrpSpPr/>
        <p:nvPr/>
      </p:nvGrpSpPr>
      <p:grpSpPr>
        <a:xfrm>
          <a:off x="0" y="0"/>
          <a:ext cx="0" cy="0"/>
          <a:chOff x="0" y="0"/>
          <a:chExt cx="0" cy="0"/>
        </a:xfrm>
      </p:grpSpPr>
      <p:sp>
        <p:nvSpPr>
          <p:cNvPr id="15" name="Rechthoek 14">
            <a:extLst>
              <a:ext uri="{FF2B5EF4-FFF2-40B4-BE49-F238E27FC236}">
                <a16:creationId xmlns:a16="http://schemas.microsoft.com/office/drawing/2014/main" id="{F44AA554-14C1-F6B8-0353-C9D6B814BDD9}"/>
              </a:ext>
            </a:extLst>
          </p:cNvPr>
          <p:cNvSpPr/>
          <p:nvPr/>
        </p:nvSpPr>
        <p:spPr>
          <a:xfrm>
            <a:off x="-125206" y="0"/>
            <a:ext cx="11862034" cy="6622821"/>
          </a:xfrm>
          <a:prstGeom prst="rect">
            <a:avLst/>
          </a:prstGeom>
          <a:solidFill>
            <a:srgbClr val="F9CDDC"/>
          </a:solidFill>
          <a:ln>
            <a:solidFill>
              <a:srgbClr val="F9CD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object 12">
            <a:extLst>
              <a:ext uri="{FF2B5EF4-FFF2-40B4-BE49-F238E27FC236}">
                <a16:creationId xmlns:a16="http://schemas.microsoft.com/office/drawing/2014/main" id="{30CACFEE-E93E-BB23-5594-AD02CBD1F32C}"/>
              </a:ext>
            </a:extLst>
          </p:cNvPr>
          <p:cNvSpPr txBox="1">
            <a:spLocks/>
          </p:cNvSpPr>
          <p:nvPr/>
        </p:nvSpPr>
        <p:spPr>
          <a:xfrm>
            <a:off x="6388776" y="767709"/>
            <a:ext cx="4867484" cy="1455527"/>
          </a:xfrm>
          <a:prstGeom prst="rect">
            <a:avLst/>
          </a:prstGeom>
        </p:spPr>
        <p:txBody>
          <a:bodyPr vert="horz" wrap="square" lIns="0" tIns="139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spc="-20" dirty="0">
                <a:solidFill>
                  <a:srgbClr val="000000"/>
                </a:solidFill>
                <a:latin typeface="Wilma-Base"/>
                <a:cs typeface="Wilma-Base"/>
              </a:rPr>
              <a:t>Laagdrempelig</a:t>
            </a:r>
            <a:r>
              <a:rPr lang="nl-NL" sz="5000" spc="-10" dirty="0">
                <a:solidFill>
                  <a:srgbClr val="ED1C24"/>
                </a:solidFill>
                <a:latin typeface="Wilma-Base"/>
                <a:cs typeface="Wilma-Base"/>
              </a:rPr>
              <a:t>/ </a:t>
            </a:r>
            <a:r>
              <a:rPr lang="nl-NL" sz="5000" spc="-10" dirty="0">
                <a:latin typeface="Wilma-Base"/>
                <a:cs typeface="Wilma-Base"/>
              </a:rPr>
              <a:t>Toegankelijk</a:t>
            </a:r>
            <a:endParaRPr lang="nl-NL" sz="3000" dirty="0">
              <a:latin typeface="Wilma-Base"/>
              <a:cs typeface="Wilma-Base"/>
            </a:endParaRPr>
          </a:p>
        </p:txBody>
      </p:sp>
      <p:grpSp>
        <p:nvGrpSpPr>
          <p:cNvPr id="25" name="object 2">
            <a:extLst>
              <a:ext uri="{FF2B5EF4-FFF2-40B4-BE49-F238E27FC236}">
                <a16:creationId xmlns:a16="http://schemas.microsoft.com/office/drawing/2014/main" id="{569C0966-42CB-D999-A8F5-3C40AD4D4EEC}"/>
              </a:ext>
            </a:extLst>
          </p:cNvPr>
          <p:cNvGrpSpPr/>
          <p:nvPr/>
        </p:nvGrpSpPr>
        <p:grpSpPr>
          <a:xfrm>
            <a:off x="10754702" y="6261100"/>
            <a:ext cx="1323340" cy="483234"/>
            <a:chOff x="10754702" y="6261100"/>
            <a:chExt cx="1323340" cy="483234"/>
          </a:xfrm>
        </p:grpSpPr>
        <p:sp>
          <p:nvSpPr>
            <p:cNvPr id="26" name="object 4">
              <a:extLst>
                <a:ext uri="{FF2B5EF4-FFF2-40B4-BE49-F238E27FC236}">
                  <a16:creationId xmlns:a16="http://schemas.microsoft.com/office/drawing/2014/main" id="{915D68B1-7580-A9C3-1EE3-19C18F2B7BCD}"/>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27" name="object 5">
              <a:extLst>
                <a:ext uri="{FF2B5EF4-FFF2-40B4-BE49-F238E27FC236}">
                  <a16:creationId xmlns:a16="http://schemas.microsoft.com/office/drawing/2014/main" id="{02F6B1F7-28A5-0836-453C-4BEE5724FD95}"/>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28" name="object 6">
              <a:extLst>
                <a:ext uri="{FF2B5EF4-FFF2-40B4-BE49-F238E27FC236}">
                  <a16:creationId xmlns:a16="http://schemas.microsoft.com/office/drawing/2014/main" id="{E784717D-42EB-53CA-0768-EB339E4396B5}"/>
                </a:ext>
              </a:extLst>
            </p:cNvPr>
            <p:cNvPicPr/>
            <p:nvPr/>
          </p:nvPicPr>
          <p:blipFill>
            <a:blip r:embed="rId2" cstate="print"/>
            <a:stretch>
              <a:fillRect/>
            </a:stretch>
          </p:blipFill>
          <p:spPr>
            <a:xfrm>
              <a:off x="11356087" y="6381517"/>
              <a:ext cx="120243" cy="241896"/>
            </a:xfrm>
            <a:prstGeom prst="rect">
              <a:avLst/>
            </a:prstGeom>
          </p:spPr>
        </p:pic>
        <p:pic>
          <p:nvPicPr>
            <p:cNvPr id="29" name="object 7">
              <a:extLst>
                <a:ext uri="{FF2B5EF4-FFF2-40B4-BE49-F238E27FC236}">
                  <a16:creationId xmlns:a16="http://schemas.microsoft.com/office/drawing/2014/main" id="{5E4771B4-4CC9-11E0-4910-B64CC9C67554}"/>
                </a:ext>
              </a:extLst>
            </p:cNvPr>
            <p:cNvPicPr/>
            <p:nvPr/>
          </p:nvPicPr>
          <p:blipFill>
            <a:blip r:embed="rId3" cstate="print"/>
            <a:stretch>
              <a:fillRect/>
            </a:stretch>
          </p:blipFill>
          <p:spPr>
            <a:xfrm>
              <a:off x="10875135" y="6381519"/>
              <a:ext cx="120243" cy="241896"/>
            </a:xfrm>
            <a:prstGeom prst="rect">
              <a:avLst/>
            </a:prstGeom>
          </p:spPr>
        </p:pic>
        <p:pic>
          <p:nvPicPr>
            <p:cNvPr id="30" name="object 8">
              <a:extLst>
                <a:ext uri="{FF2B5EF4-FFF2-40B4-BE49-F238E27FC236}">
                  <a16:creationId xmlns:a16="http://schemas.microsoft.com/office/drawing/2014/main" id="{2F88D198-B8F1-8EAC-1DC8-29E51E50E909}"/>
                </a:ext>
              </a:extLst>
            </p:cNvPr>
            <p:cNvPicPr/>
            <p:nvPr/>
          </p:nvPicPr>
          <p:blipFill>
            <a:blip r:embed="rId4" cstate="print"/>
            <a:stretch>
              <a:fillRect/>
            </a:stretch>
          </p:blipFill>
          <p:spPr>
            <a:xfrm>
              <a:off x="11035451" y="6381512"/>
              <a:ext cx="120243" cy="241909"/>
            </a:xfrm>
            <a:prstGeom prst="rect">
              <a:avLst/>
            </a:prstGeom>
          </p:spPr>
        </p:pic>
        <p:pic>
          <p:nvPicPr>
            <p:cNvPr id="31" name="object 9">
              <a:extLst>
                <a:ext uri="{FF2B5EF4-FFF2-40B4-BE49-F238E27FC236}">
                  <a16:creationId xmlns:a16="http://schemas.microsoft.com/office/drawing/2014/main" id="{A8C02EB4-36FC-43FA-4006-B054DAD30EE4}"/>
                </a:ext>
              </a:extLst>
            </p:cNvPr>
            <p:cNvPicPr/>
            <p:nvPr/>
          </p:nvPicPr>
          <p:blipFill>
            <a:blip r:embed="rId5" cstate="print"/>
            <a:stretch>
              <a:fillRect/>
            </a:stretch>
          </p:blipFill>
          <p:spPr>
            <a:xfrm>
              <a:off x="11516404" y="6381510"/>
              <a:ext cx="120230" cy="241909"/>
            </a:xfrm>
            <a:prstGeom prst="rect">
              <a:avLst/>
            </a:prstGeom>
          </p:spPr>
        </p:pic>
        <p:pic>
          <p:nvPicPr>
            <p:cNvPr id="32" name="object 10">
              <a:extLst>
                <a:ext uri="{FF2B5EF4-FFF2-40B4-BE49-F238E27FC236}">
                  <a16:creationId xmlns:a16="http://schemas.microsoft.com/office/drawing/2014/main" id="{5F6E2915-DB6A-4647-F6D4-D4BED9A9AD5C}"/>
                </a:ext>
              </a:extLst>
            </p:cNvPr>
            <p:cNvPicPr/>
            <p:nvPr/>
          </p:nvPicPr>
          <p:blipFill>
            <a:blip r:embed="rId6" cstate="print"/>
            <a:stretch>
              <a:fillRect/>
            </a:stretch>
          </p:blipFill>
          <p:spPr>
            <a:xfrm>
              <a:off x="11676707" y="6381512"/>
              <a:ext cx="120243" cy="241909"/>
            </a:xfrm>
            <a:prstGeom prst="rect">
              <a:avLst/>
            </a:prstGeom>
          </p:spPr>
        </p:pic>
        <p:pic>
          <p:nvPicPr>
            <p:cNvPr id="33" name="object 11">
              <a:extLst>
                <a:ext uri="{FF2B5EF4-FFF2-40B4-BE49-F238E27FC236}">
                  <a16:creationId xmlns:a16="http://schemas.microsoft.com/office/drawing/2014/main" id="{2623F6C9-3232-B19A-2C9B-6BBD58A1AD7D}"/>
                </a:ext>
              </a:extLst>
            </p:cNvPr>
            <p:cNvPicPr/>
            <p:nvPr/>
          </p:nvPicPr>
          <p:blipFill>
            <a:blip r:embed="rId7" cstate="print"/>
            <a:stretch>
              <a:fillRect/>
            </a:stretch>
          </p:blipFill>
          <p:spPr>
            <a:xfrm>
              <a:off x="11837026" y="6381515"/>
              <a:ext cx="120243" cy="241896"/>
            </a:xfrm>
            <a:prstGeom prst="rect">
              <a:avLst/>
            </a:prstGeom>
          </p:spPr>
        </p:pic>
      </p:grpSp>
      <p:pic>
        <p:nvPicPr>
          <p:cNvPr id="3" name="Afbeelding 2">
            <a:extLst>
              <a:ext uri="{FF2B5EF4-FFF2-40B4-BE49-F238E27FC236}">
                <a16:creationId xmlns:a16="http://schemas.microsoft.com/office/drawing/2014/main" id="{81E73536-72E1-82D1-4E5A-83167D6CCFFB}"/>
              </a:ext>
            </a:extLst>
          </p:cNvPr>
          <p:cNvPicPr>
            <a:picLocks noChangeAspect="1"/>
          </p:cNvPicPr>
          <p:nvPr/>
        </p:nvPicPr>
        <p:blipFill>
          <a:blip r:embed="rId8">
            <a:extLst>
              <a:ext uri="{28A0092B-C50C-407E-A947-70E740481C1C}">
                <a14:useLocalDpi xmlns:a14="http://schemas.microsoft.com/office/drawing/2010/main" val="0"/>
              </a:ext>
            </a:extLst>
          </a:blip>
          <a:srcRect r="12514"/>
          <a:stretch>
            <a:fillRect/>
          </a:stretch>
        </p:blipFill>
        <p:spPr>
          <a:xfrm>
            <a:off x="-1489485" y="705065"/>
            <a:ext cx="7312769" cy="5573031"/>
          </a:xfrm>
          <a:prstGeom prst="rect">
            <a:avLst/>
          </a:prstGeom>
        </p:spPr>
      </p:pic>
      <p:sp>
        <p:nvSpPr>
          <p:cNvPr id="5" name="Tijdelijke aanduiding voor inhoud 8">
            <a:extLst>
              <a:ext uri="{FF2B5EF4-FFF2-40B4-BE49-F238E27FC236}">
                <a16:creationId xmlns:a16="http://schemas.microsoft.com/office/drawing/2014/main" id="{F898A9C9-8FDD-27B7-C788-A5F88D7433B7}"/>
              </a:ext>
            </a:extLst>
          </p:cNvPr>
          <p:cNvSpPr txBox="1">
            <a:spLocks/>
          </p:cNvSpPr>
          <p:nvPr/>
        </p:nvSpPr>
        <p:spPr>
          <a:xfrm>
            <a:off x="6376808" y="2266397"/>
            <a:ext cx="4867484"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Locatie</a:t>
            </a:r>
          </a:p>
          <a:p>
            <a:r>
              <a:rPr lang="nl-NL" dirty="0"/>
              <a:t>Prijs – gratis</a:t>
            </a:r>
          </a:p>
          <a:p>
            <a:r>
              <a:rPr lang="nl-NL" dirty="0"/>
              <a:t>Vrije inloop / zonder afspraak</a:t>
            </a:r>
          </a:p>
          <a:p>
            <a:r>
              <a:rPr lang="nl-NL" dirty="0"/>
              <a:t>Geen specifieke kennis nodig</a:t>
            </a:r>
          </a:p>
          <a:p>
            <a:r>
              <a:rPr lang="nl-NL" dirty="0"/>
              <a:t>Taalniveau</a:t>
            </a:r>
          </a:p>
          <a:p>
            <a:pPr marL="12700" indent="0">
              <a:lnSpc>
                <a:spcPts val="1680"/>
              </a:lnSpc>
              <a:buFont typeface="Arial" panose="020B0604020202020204" pitchFamily="34" charset="0"/>
              <a:buNone/>
              <a:tabLst>
                <a:tab pos="240665" algn="l"/>
                <a:tab pos="241300" algn="l"/>
              </a:tabLst>
            </a:pPr>
            <a:endParaRPr lang="nl-NL" dirty="0">
              <a:latin typeface="KievitOT-Regular"/>
              <a:cs typeface="KievitOT-Regular"/>
            </a:endParaRPr>
          </a:p>
          <a:p>
            <a:pPr marL="12700" indent="0">
              <a:lnSpc>
                <a:spcPts val="1680"/>
              </a:lnSpc>
              <a:buFont typeface="Arial" panose="020B0604020202020204" pitchFamily="34" charset="0"/>
              <a:buNone/>
              <a:tabLst>
                <a:tab pos="240665" algn="l"/>
                <a:tab pos="241300" algn="l"/>
              </a:tabLst>
            </a:pPr>
            <a:endParaRPr lang="nl-NL" dirty="0">
              <a:latin typeface="KievitOT-Regular"/>
              <a:cs typeface="KievitOT-Regular"/>
            </a:endParaRPr>
          </a:p>
          <a:p>
            <a:endParaRPr lang="nl-NL" dirty="0"/>
          </a:p>
          <a:p>
            <a:endParaRPr lang="nl-NL" dirty="0"/>
          </a:p>
        </p:txBody>
      </p:sp>
    </p:spTree>
    <p:extLst>
      <p:ext uri="{BB962C8B-B14F-4D97-AF65-F5344CB8AC3E}">
        <p14:creationId xmlns:p14="http://schemas.microsoft.com/office/powerpoint/2010/main" val="10559952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919A-297C-E976-8F9F-B5AF3C9A866D}"/>
            </a:ext>
          </a:extLst>
        </p:cNvPr>
        <p:cNvGrpSpPr/>
        <p:nvPr/>
      </p:nvGrpSpPr>
      <p:grpSpPr>
        <a:xfrm>
          <a:off x="0" y="0"/>
          <a:ext cx="0" cy="0"/>
          <a:chOff x="0" y="0"/>
          <a:chExt cx="0" cy="0"/>
        </a:xfrm>
      </p:grpSpPr>
      <p:sp>
        <p:nvSpPr>
          <p:cNvPr id="9" name="Rechthoek 8">
            <a:extLst>
              <a:ext uri="{FF2B5EF4-FFF2-40B4-BE49-F238E27FC236}">
                <a16:creationId xmlns:a16="http://schemas.microsoft.com/office/drawing/2014/main" id="{6239B509-A83E-66E8-B091-3FAB7053C72F}"/>
              </a:ext>
            </a:extLst>
          </p:cNvPr>
          <p:cNvSpPr/>
          <p:nvPr/>
        </p:nvSpPr>
        <p:spPr>
          <a:xfrm>
            <a:off x="-25008" y="-244250"/>
            <a:ext cx="11862034" cy="6858000"/>
          </a:xfrm>
          <a:prstGeom prst="rect">
            <a:avLst/>
          </a:prstGeom>
          <a:solidFill>
            <a:srgbClr val="A8D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bject 4">
            <a:extLst>
              <a:ext uri="{FF2B5EF4-FFF2-40B4-BE49-F238E27FC236}">
                <a16:creationId xmlns:a16="http://schemas.microsoft.com/office/drawing/2014/main" id="{583E9435-0908-5D26-9BC0-CDB2C320A31A}"/>
              </a:ext>
            </a:extLst>
          </p:cNvPr>
          <p:cNvSpPr txBox="1">
            <a:spLocks/>
          </p:cNvSpPr>
          <p:nvPr/>
        </p:nvSpPr>
        <p:spPr>
          <a:xfrm>
            <a:off x="901700" y="650953"/>
            <a:ext cx="5318626" cy="1455527"/>
          </a:xfrm>
          <a:prstGeom prst="rect">
            <a:avLst/>
          </a:prstGeom>
        </p:spPr>
        <p:txBody>
          <a:bodyPr vert="horz" wrap="square" lIns="0" tIns="13970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5000"/>
              </a:lnSpc>
              <a:spcBef>
                <a:spcPts val="1100"/>
              </a:spcBef>
              <a:tabLst>
                <a:tab pos="881380" algn="l"/>
                <a:tab pos="1545590" algn="l"/>
                <a:tab pos="2385060" algn="l"/>
              </a:tabLst>
            </a:pPr>
            <a:r>
              <a:rPr lang="nl-NL" sz="5000" dirty="0">
                <a:latin typeface="Wilma-Base" panose="02000506020000020004" pitchFamily="2" charset="0"/>
              </a:rPr>
              <a:t>publieksmerk</a:t>
            </a:r>
            <a:r>
              <a:rPr lang="nl-NL" sz="5000" dirty="0">
                <a:solidFill>
                  <a:srgbClr val="E30513"/>
                </a:solidFill>
                <a:latin typeface="Wilma-Base" panose="02000506020000020004" pitchFamily="2" charset="0"/>
              </a:rPr>
              <a:t>/</a:t>
            </a:r>
            <a:r>
              <a:rPr lang="nl-NL" sz="5000" dirty="0">
                <a:latin typeface="Wilma-Base" panose="02000506020000020004" pitchFamily="2" charset="0"/>
              </a:rPr>
              <a:t> </a:t>
            </a:r>
            <a:br>
              <a:rPr lang="nl-NL" sz="5000" dirty="0">
                <a:latin typeface="Wilma-Base" panose="02000506020000020004" pitchFamily="2" charset="0"/>
              </a:rPr>
            </a:br>
            <a:r>
              <a:rPr lang="nl-NL" sz="5000" dirty="0">
                <a:latin typeface="Wilma-Base" panose="02000506020000020004" pitchFamily="2" charset="0"/>
              </a:rPr>
              <a:t>ALS INGANG</a:t>
            </a:r>
          </a:p>
        </p:txBody>
      </p:sp>
      <p:sp>
        <p:nvSpPr>
          <p:cNvPr id="5" name="object 15">
            <a:extLst>
              <a:ext uri="{FF2B5EF4-FFF2-40B4-BE49-F238E27FC236}">
                <a16:creationId xmlns:a16="http://schemas.microsoft.com/office/drawing/2014/main" id="{A8753722-B54D-3875-3F4C-8DA9008EB0E8}"/>
              </a:ext>
            </a:extLst>
          </p:cNvPr>
          <p:cNvSpPr txBox="1"/>
          <p:nvPr/>
        </p:nvSpPr>
        <p:spPr>
          <a:xfrm>
            <a:off x="821571" y="3003887"/>
            <a:ext cx="5675481" cy="3059812"/>
          </a:xfrm>
          <a:prstGeom prst="rect">
            <a:avLst/>
          </a:prstGeom>
        </p:spPr>
        <p:txBody>
          <a:bodyPr vert="horz" wrap="square" lIns="0" tIns="43180" rIns="0" bIns="0" rtlCol="0">
            <a:spAutoFit/>
          </a:bodyPr>
          <a:lstStyle/>
          <a:p>
            <a:pPr marL="240665" marR="301625" indent="-227965">
              <a:buChar char="•"/>
              <a:tabLst>
                <a:tab pos="240665" algn="l"/>
                <a:tab pos="241300" algn="l"/>
              </a:tabLst>
            </a:pPr>
            <a:r>
              <a:rPr lang="nl-NL" sz="2800" dirty="0">
                <a:latin typeface="KievitOT-Regular"/>
                <a:cs typeface="KievitOT-Regular"/>
              </a:rPr>
              <a:t>Een groot merk wordt gebruikt als ingang, niet als inhoudelijke concessie.</a:t>
            </a:r>
          </a:p>
          <a:p>
            <a:pPr marL="240665" marR="301625" indent="-227965">
              <a:buChar char="•"/>
              <a:tabLst>
                <a:tab pos="240665" algn="l"/>
                <a:tab pos="241300" algn="l"/>
              </a:tabLst>
            </a:pPr>
            <a:r>
              <a:rPr lang="nl-NL" sz="2800" dirty="0">
                <a:latin typeface="KievitOT-Regular"/>
                <a:cs typeface="KievitOT-Regular"/>
              </a:rPr>
              <a:t>Hiermee kunnen we verdieping, educatie en kruisbestuiving organiseren.</a:t>
            </a:r>
          </a:p>
          <a:p>
            <a:pPr marL="240665" marR="301625" indent="-227965">
              <a:buChar char="•"/>
              <a:tabLst>
                <a:tab pos="240665" algn="l"/>
                <a:tab pos="241300" algn="l"/>
              </a:tabLst>
            </a:pPr>
            <a:r>
              <a:rPr lang="nl-NL" sz="2800" dirty="0">
                <a:latin typeface="KievitOT-Regular"/>
                <a:cs typeface="KievitOT-Regular"/>
              </a:rPr>
              <a:t>En daarmee een breed bereik.</a:t>
            </a:r>
          </a:p>
        </p:txBody>
      </p:sp>
      <p:pic>
        <p:nvPicPr>
          <p:cNvPr id="18" name="Afbeelding 17">
            <a:extLst>
              <a:ext uri="{FF2B5EF4-FFF2-40B4-BE49-F238E27FC236}">
                <a16:creationId xmlns:a16="http://schemas.microsoft.com/office/drawing/2014/main" id="{25E8B90A-2E4F-3FE8-C4E0-7A85DE296536}"/>
              </a:ext>
            </a:extLst>
          </p:cNvPr>
          <p:cNvPicPr>
            <a:picLocks noChangeAspect="1"/>
          </p:cNvPicPr>
          <p:nvPr/>
        </p:nvPicPr>
        <p:blipFill>
          <a:blip r:embed="rId3"/>
          <a:stretch>
            <a:fillRect/>
          </a:stretch>
        </p:blipFill>
        <p:spPr>
          <a:xfrm>
            <a:off x="7200331" y="234579"/>
            <a:ext cx="4769707" cy="3059812"/>
          </a:xfrm>
          <a:prstGeom prst="rect">
            <a:avLst/>
          </a:prstGeom>
        </p:spPr>
      </p:pic>
      <p:pic>
        <p:nvPicPr>
          <p:cNvPr id="20" name="Afbeelding 19">
            <a:extLst>
              <a:ext uri="{FF2B5EF4-FFF2-40B4-BE49-F238E27FC236}">
                <a16:creationId xmlns:a16="http://schemas.microsoft.com/office/drawing/2014/main" id="{3A301E98-2275-76C6-5D83-A8F95EEA5109}"/>
              </a:ext>
            </a:extLst>
          </p:cNvPr>
          <p:cNvPicPr>
            <a:picLocks noChangeAspect="1"/>
          </p:cNvPicPr>
          <p:nvPr/>
        </p:nvPicPr>
        <p:blipFill>
          <a:blip r:embed="rId4"/>
          <a:srcRect l="267" r="20533"/>
          <a:stretch>
            <a:fillRect/>
          </a:stretch>
        </p:blipFill>
        <p:spPr>
          <a:xfrm>
            <a:off x="6025863" y="2237115"/>
            <a:ext cx="4125207" cy="3459800"/>
          </a:xfrm>
          <a:prstGeom prst="rect">
            <a:avLst/>
          </a:prstGeom>
        </p:spPr>
      </p:pic>
      <p:pic>
        <p:nvPicPr>
          <p:cNvPr id="22" name="Afbeelding 21">
            <a:extLst>
              <a:ext uri="{FF2B5EF4-FFF2-40B4-BE49-F238E27FC236}">
                <a16:creationId xmlns:a16="http://schemas.microsoft.com/office/drawing/2014/main" id="{07C28FDD-AE42-805F-41B4-5EF702760E04}"/>
              </a:ext>
            </a:extLst>
          </p:cNvPr>
          <p:cNvPicPr>
            <a:picLocks noChangeAspect="1"/>
          </p:cNvPicPr>
          <p:nvPr/>
        </p:nvPicPr>
        <p:blipFill>
          <a:blip r:embed="rId5"/>
          <a:stretch>
            <a:fillRect/>
          </a:stretch>
        </p:blipFill>
        <p:spPr>
          <a:xfrm>
            <a:off x="8478026" y="4428906"/>
            <a:ext cx="3710639" cy="2429094"/>
          </a:xfrm>
          <a:prstGeom prst="rect">
            <a:avLst/>
          </a:prstGeom>
        </p:spPr>
      </p:pic>
      <p:grpSp>
        <p:nvGrpSpPr>
          <p:cNvPr id="2" name="object 2">
            <a:extLst>
              <a:ext uri="{FF2B5EF4-FFF2-40B4-BE49-F238E27FC236}">
                <a16:creationId xmlns:a16="http://schemas.microsoft.com/office/drawing/2014/main" id="{B01CF6A5-5B32-60DE-9C69-B947488B65BF}"/>
              </a:ext>
            </a:extLst>
          </p:cNvPr>
          <p:cNvGrpSpPr/>
          <p:nvPr/>
        </p:nvGrpSpPr>
        <p:grpSpPr>
          <a:xfrm>
            <a:off x="10754702" y="6261100"/>
            <a:ext cx="1323340" cy="483234"/>
            <a:chOff x="10754702" y="6261100"/>
            <a:chExt cx="1323340" cy="483234"/>
          </a:xfrm>
        </p:grpSpPr>
        <p:sp>
          <p:nvSpPr>
            <p:cNvPr id="3" name="object 4">
              <a:extLst>
                <a:ext uri="{FF2B5EF4-FFF2-40B4-BE49-F238E27FC236}">
                  <a16:creationId xmlns:a16="http://schemas.microsoft.com/office/drawing/2014/main" id="{0808E54E-22AF-59CB-E0A7-EE421809EFCF}"/>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6" name="object 5">
              <a:extLst>
                <a:ext uri="{FF2B5EF4-FFF2-40B4-BE49-F238E27FC236}">
                  <a16:creationId xmlns:a16="http://schemas.microsoft.com/office/drawing/2014/main" id="{CAB76303-F285-8CE4-2D52-1AF896620A37}"/>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7" name="object 6">
              <a:extLst>
                <a:ext uri="{FF2B5EF4-FFF2-40B4-BE49-F238E27FC236}">
                  <a16:creationId xmlns:a16="http://schemas.microsoft.com/office/drawing/2014/main" id="{0D47AAEF-5348-B4DE-721C-E5F47E281F89}"/>
                </a:ext>
              </a:extLst>
            </p:cNvPr>
            <p:cNvPicPr/>
            <p:nvPr/>
          </p:nvPicPr>
          <p:blipFill>
            <a:blip r:embed="rId6" cstate="print"/>
            <a:stretch>
              <a:fillRect/>
            </a:stretch>
          </p:blipFill>
          <p:spPr>
            <a:xfrm>
              <a:off x="11356087" y="6381517"/>
              <a:ext cx="120243" cy="241896"/>
            </a:xfrm>
            <a:prstGeom prst="rect">
              <a:avLst/>
            </a:prstGeom>
          </p:spPr>
        </p:pic>
        <p:pic>
          <p:nvPicPr>
            <p:cNvPr id="8" name="object 7">
              <a:extLst>
                <a:ext uri="{FF2B5EF4-FFF2-40B4-BE49-F238E27FC236}">
                  <a16:creationId xmlns:a16="http://schemas.microsoft.com/office/drawing/2014/main" id="{E3B35886-DCD1-6D94-9FF6-C0D729A87734}"/>
                </a:ext>
              </a:extLst>
            </p:cNvPr>
            <p:cNvPicPr/>
            <p:nvPr/>
          </p:nvPicPr>
          <p:blipFill>
            <a:blip r:embed="rId7" cstate="print"/>
            <a:stretch>
              <a:fillRect/>
            </a:stretch>
          </p:blipFill>
          <p:spPr>
            <a:xfrm>
              <a:off x="10875135" y="6381519"/>
              <a:ext cx="120243" cy="241896"/>
            </a:xfrm>
            <a:prstGeom prst="rect">
              <a:avLst/>
            </a:prstGeom>
          </p:spPr>
        </p:pic>
        <p:pic>
          <p:nvPicPr>
            <p:cNvPr id="10" name="object 8">
              <a:extLst>
                <a:ext uri="{FF2B5EF4-FFF2-40B4-BE49-F238E27FC236}">
                  <a16:creationId xmlns:a16="http://schemas.microsoft.com/office/drawing/2014/main" id="{85FAC943-D06A-E654-DB1A-15EAC31346D2}"/>
                </a:ext>
              </a:extLst>
            </p:cNvPr>
            <p:cNvPicPr/>
            <p:nvPr/>
          </p:nvPicPr>
          <p:blipFill>
            <a:blip r:embed="rId8" cstate="print"/>
            <a:stretch>
              <a:fillRect/>
            </a:stretch>
          </p:blipFill>
          <p:spPr>
            <a:xfrm>
              <a:off x="11035451" y="6381512"/>
              <a:ext cx="120243" cy="241909"/>
            </a:xfrm>
            <a:prstGeom prst="rect">
              <a:avLst/>
            </a:prstGeom>
          </p:spPr>
        </p:pic>
        <p:pic>
          <p:nvPicPr>
            <p:cNvPr id="11" name="object 9">
              <a:extLst>
                <a:ext uri="{FF2B5EF4-FFF2-40B4-BE49-F238E27FC236}">
                  <a16:creationId xmlns:a16="http://schemas.microsoft.com/office/drawing/2014/main" id="{B0B84C21-1099-F771-CE7C-DBB3B8A7F496}"/>
                </a:ext>
              </a:extLst>
            </p:cNvPr>
            <p:cNvPicPr/>
            <p:nvPr/>
          </p:nvPicPr>
          <p:blipFill>
            <a:blip r:embed="rId9" cstate="print"/>
            <a:stretch>
              <a:fillRect/>
            </a:stretch>
          </p:blipFill>
          <p:spPr>
            <a:xfrm>
              <a:off x="11516404" y="6381510"/>
              <a:ext cx="120230" cy="241909"/>
            </a:xfrm>
            <a:prstGeom prst="rect">
              <a:avLst/>
            </a:prstGeom>
          </p:spPr>
        </p:pic>
        <p:pic>
          <p:nvPicPr>
            <p:cNvPr id="12" name="object 10">
              <a:extLst>
                <a:ext uri="{FF2B5EF4-FFF2-40B4-BE49-F238E27FC236}">
                  <a16:creationId xmlns:a16="http://schemas.microsoft.com/office/drawing/2014/main" id="{6888A338-0E53-5A06-2A62-4AFCFFBFC345}"/>
                </a:ext>
              </a:extLst>
            </p:cNvPr>
            <p:cNvPicPr/>
            <p:nvPr/>
          </p:nvPicPr>
          <p:blipFill>
            <a:blip r:embed="rId10" cstate="print"/>
            <a:stretch>
              <a:fillRect/>
            </a:stretch>
          </p:blipFill>
          <p:spPr>
            <a:xfrm>
              <a:off x="11676707" y="6381512"/>
              <a:ext cx="120243" cy="241909"/>
            </a:xfrm>
            <a:prstGeom prst="rect">
              <a:avLst/>
            </a:prstGeom>
          </p:spPr>
        </p:pic>
        <p:pic>
          <p:nvPicPr>
            <p:cNvPr id="13" name="object 11">
              <a:extLst>
                <a:ext uri="{FF2B5EF4-FFF2-40B4-BE49-F238E27FC236}">
                  <a16:creationId xmlns:a16="http://schemas.microsoft.com/office/drawing/2014/main" id="{4177D6A4-B435-30EB-3ED1-4BE2B1B2DC2D}"/>
                </a:ext>
              </a:extLst>
            </p:cNvPr>
            <p:cNvPicPr/>
            <p:nvPr/>
          </p:nvPicPr>
          <p:blipFill>
            <a:blip r:embed="rId11" cstate="print"/>
            <a:stretch>
              <a:fillRect/>
            </a:stretch>
          </p:blipFill>
          <p:spPr>
            <a:xfrm>
              <a:off x="11837026" y="6381515"/>
              <a:ext cx="120243" cy="241896"/>
            </a:xfrm>
            <a:prstGeom prst="rect">
              <a:avLst/>
            </a:prstGeom>
          </p:spPr>
        </p:pic>
      </p:grpSp>
    </p:spTree>
    <p:extLst>
      <p:ext uri="{BB962C8B-B14F-4D97-AF65-F5344CB8AC3E}">
        <p14:creationId xmlns:p14="http://schemas.microsoft.com/office/powerpoint/2010/main" val="42494599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ADA16-AF72-341A-2C66-43576EA48FE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2098C99-4526-5EAA-CFB4-E550863FD6B1}"/>
              </a:ext>
            </a:extLst>
          </p:cNvPr>
          <p:cNvSpPr/>
          <p:nvPr/>
        </p:nvSpPr>
        <p:spPr>
          <a:xfrm>
            <a:off x="0" y="0"/>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4ED9C"/>
          </a:solidFill>
        </p:spPr>
        <p:txBody>
          <a:bodyPr wrap="square" lIns="0" tIns="0" rIns="0" bIns="0" rtlCol="0"/>
          <a:lstStyle/>
          <a:p>
            <a:endParaRPr/>
          </a:p>
        </p:txBody>
      </p:sp>
      <p:grpSp>
        <p:nvGrpSpPr>
          <p:cNvPr id="16" name="object 2">
            <a:extLst>
              <a:ext uri="{FF2B5EF4-FFF2-40B4-BE49-F238E27FC236}">
                <a16:creationId xmlns:a16="http://schemas.microsoft.com/office/drawing/2014/main" id="{FF845356-853F-1357-7E7A-8EC55D852882}"/>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DB2E8ADE-2633-2BD1-64BE-2E586635EC7C}"/>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F996487C-6C52-1F06-7C8D-52FF568DBC9A}"/>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78912A66-50A9-A76D-8BDB-0546A1DB864D}"/>
                </a:ext>
              </a:extLst>
            </p:cNvPr>
            <p:cNvPicPr/>
            <p:nvPr/>
          </p:nvPicPr>
          <p:blipFill>
            <a:blip r:embed="rId2"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805F8821-6B14-40E8-13C8-A334DB9FD8CA}"/>
                </a:ext>
              </a:extLst>
            </p:cNvPr>
            <p:cNvPicPr/>
            <p:nvPr/>
          </p:nvPicPr>
          <p:blipFill>
            <a:blip r:embed="rId3"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20A2522B-272E-3FC5-9288-4C90EC16C129}"/>
                </a:ext>
              </a:extLst>
            </p:cNvPr>
            <p:cNvPicPr/>
            <p:nvPr/>
          </p:nvPicPr>
          <p:blipFill>
            <a:blip r:embed="rId4"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B7339689-8313-EDBE-8BAD-BF8CF2D1D3C5}"/>
                </a:ext>
              </a:extLst>
            </p:cNvPr>
            <p:cNvPicPr/>
            <p:nvPr/>
          </p:nvPicPr>
          <p:blipFill>
            <a:blip r:embed="rId5"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A7E508F9-9D97-2BBC-CFD2-63F56DA9DD1F}"/>
                </a:ext>
              </a:extLst>
            </p:cNvPr>
            <p:cNvPicPr/>
            <p:nvPr/>
          </p:nvPicPr>
          <p:blipFill>
            <a:blip r:embed="rId6"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33C76868-C00E-0930-FAC0-2BDA8AFD2A99}"/>
                </a:ext>
              </a:extLst>
            </p:cNvPr>
            <p:cNvPicPr/>
            <p:nvPr/>
          </p:nvPicPr>
          <p:blipFill>
            <a:blip r:embed="rId7" cstate="print"/>
            <a:stretch>
              <a:fillRect/>
            </a:stretch>
          </p:blipFill>
          <p:spPr>
            <a:xfrm>
              <a:off x="11837026" y="6381515"/>
              <a:ext cx="120243" cy="241896"/>
            </a:xfrm>
            <a:prstGeom prst="rect">
              <a:avLst/>
            </a:prstGeom>
          </p:spPr>
        </p:pic>
      </p:grpSp>
      <p:pic>
        <p:nvPicPr>
          <p:cNvPr id="6" name="Afbeelding 5">
            <a:extLst>
              <a:ext uri="{FF2B5EF4-FFF2-40B4-BE49-F238E27FC236}">
                <a16:creationId xmlns:a16="http://schemas.microsoft.com/office/drawing/2014/main" id="{69A3C34C-C03F-F139-13AF-E068256A069D}"/>
              </a:ext>
            </a:extLst>
          </p:cNvPr>
          <p:cNvPicPr>
            <a:picLocks noChangeAspect="1"/>
          </p:cNvPicPr>
          <p:nvPr/>
        </p:nvPicPr>
        <p:blipFill>
          <a:blip r:embed="rId8">
            <a:extLst>
              <a:ext uri="{28A0092B-C50C-407E-A947-70E740481C1C}">
                <a14:useLocalDpi xmlns:a14="http://schemas.microsoft.com/office/drawing/2010/main" val="0"/>
              </a:ext>
            </a:extLst>
          </a:blip>
          <a:srcRect l="12044" r="11837"/>
          <a:stretch>
            <a:fillRect/>
          </a:stretch>
        </p:blipFill>
        <p:spPr>
          <a:xfrm>
            <a:off x="5841423" y="286185"/>
            <a:ext cx="6691768" cy="5861249"/>
          </a:xfrm>
          <a:prstGeom prst="rect">
            <a:avLst/>
          </a:prstGeom>
        </p:spPr>
      </p:pic>
      <p:sp>
        <p:nvSpPr>
          <p:cNvPr id="4" name="object 4">
            <a:extLst>
              <a:ext uri="{FF2B5EF4-FFF2-40B4-BE49-F238E27FC236}">
                <a16:creationId xmlns:a16="http://schemas.microsoft.com/office/drawing/2014/main" id="{5B814FED-1C6E-CFCE-313F-493300F0AB01}"/>
              </a:ext>
            </a:extLst>
          </p:cNvPr>
          <p:cNvSpPr txBox="1">
            <a:spLocks noGrp="1"/>
          </p:cNvSpPr>
          <p:nvPr>
            <p:ph type="title"/>
          </p:nvPr>
        </p:nvSpPr>
        <p:spPr>
          <a:xfrm>
            <a:off x="838200" y="365125"/>
            <a:ext cx="10515600" cy="1545295"/>
          </a:xfrm>
        </p:spPr>
        <p:txBody>
          <a:bodyPr vert="horz" wrap="square" lIns="0" tIns="139700" rIns="0" bIns="0" rtlCol="0" anchor="t">
            <a:spAutoFit/>
          </a:bodyPr>
          <a:lstStyle/>
          <a:p>
            <a:r>
              <a:rPr lang="nl-NL" sz="5000" dirty="0">
                <a:latin typeface="Wilma-Base" panose="02000506020000020004" pitchFamily="2" charset="0"/>
              </a:rPr>
              <a:t>Participatieve publiekscommunicatie</a:t>
            </a:r>
            <a:r>
              <a:rPr lang="nl-NL" sz="5000" spc="-10" dirty="0">
                <a:solidFill>
                  <a:srgbClr val="ED1C24"/>
                </a:solidFill>
                <a:latin typeface="Wilma-Base"/>
                <a:cs typeface="Wilma-Base"/>
              </a:rPr>
              <a:t>/</a:t>
            </a:r>
            <a:r>
              <a:rPr lang="nl-NL" sz="5000" dirty="0">
                <a:latin typeface="Wilma-Base" panose="02000506020000020004" pitchFamily="2" charset="0"/>
              </a:rPr>
              <a:t> </a:t>
            </a:r>
          </a:p>
        </p:txBody>
      </p:sp>
      <p:sp>
        <p:nvSpPr>
          <p:cNvPr id="9" name="Tijdelijke aanduiding voor inhoud 8">
            <a:extLst>
              <a:ext uri="{FF2B5EF4-FFF2-40B4-BE49-F238E27FC236}">
                <a16:creationId xmlns:a16="http://schemas.microsoft.com/office/drawing/2014/main" id="{C29F8DEA-7CEC-4552-E2B8-73C0FEF45536}"/>
              </a:ext>
            </a:extLst>
          </p:cNvPr>
          <p:cNvSpPr>
            <a:spLocks noGrp="1"/>
          </p:cNvSpPr>
          <p:nvPr>
            <p:ph idx="1"/>
          </p:nvPr>
        </p:nvSpPr>
        <p:spPr>
          <a:xfrm>
            <a:off x="579972" y="2220477"/>
            <a:ext cx="10515600" cy="4351338"/>
          </a:xfrm>
        </p:spPr>
        <p:txBody>
          <a:bodyPr>
            <a:normAutofit fontScale="92500" lnSpcReduction="10000"/>
          </a:bodyPr>
          <a:lstStyle/>
          <a:p>
            <a:r>
              <a:rPr lang="nl-NL" dirty="0"/>
              <a:t>Opzet en inrichting organisatie</a:t>
            </a:r>
          </a:p>
          <a:p>
            <a:r>
              <a:rPr lang="nl-NL" dirty="0"/>
              <a:t>Verankerd in beleid</a:t>
            </a:r>
          </a:p>
          <a:p>
            <a:r>
              <a:rPr lang="nl-NL" dirty="0"/>
              <a:t>Start bij de programmering</a:t>
            </a:r>
          </a:p>
          <a:p>
            <a:r>
              <a:rPr lang="nl-NL" dirty="0"/>
              <a:t>Samenwerking:</a:t>
            </a:r>
          </a:p>
          <a:p>
            <a:pPr marL="812800" marR="301625" lvl="1" indent="-342900">
              <a:lnSpc>
                <a:spcPts val="1700"/>
              </a:lnSpc>
              <a:tabLst>
                <a:tab pos="240665" algn="l"/>
                <a:tab pos="241300" algn="l"/>
              </a:tabLst>
            </a:pPr>
            <a:r>
              <a:rPr lang="nl-NL" dirty="0">
                <a:latin typeface="KievitOT-Regular"/>
                <a:cs typeface="KievitOT-Regular"/>
              </a:rPr>
              <a:t>Programmamakers</a:t>
            </a:r>
          </a:p>
          <a:p>
            <a:pPr marL="812800" marR="301625" lvl="1" indent="-342900">
              <a:lnSpc>
                <a:spcPts val="1700"/>
              </a:lnSpc>
              <a:tabLst>
                <a:tab pos="240665" algn="l"/>
                <a:tab pos="241300" algn="l"/>
              </a:tabLst>
            </a:pPr>
            <a:r>
              <a:rPr lang="nl-NL" dirty="0">
                <a:latin typeface="KievitOT-Regular"/>
                <a:cs typeface="KievitOT-Regular"/>
              </a:rPr>
              <a:t>Community curatoren</a:t>
            </a:r>
          </a:p>
          <a:p>
            <a:pPr marL="812800" marR="301625" lvl="1" indent="-342900">
              <a:lnSpc>
                <a:spcPts val="1700"/>
              </a:lnSpc>
              <a:tabLst>
                <a:tab pos="240665" algn="l"/>
                <a:tab pos="241300" algn="l"/>
              </a:tabLst>
            </a:pPr>
            <a:r>
              <a:rPr lang="nl-NL" dirty="0">
                <a:latin typeface="KievitOT-Regular"/>
                <a:cs typeface="KievitOT-Regular"/>
              </a:rPr>
              <a:t>Met culturele organisaties</a:t>
            </a:r>
          </a:p>
          <a:p>
            <a:pPr marL="812800" marR="301625" lvl="1" indent="-342900">
              <a:lnSpc>
                <a:spcPts val="1700"/>
              </a:lnSpc>
              <a:tabLst>
                <a:tab pos="240665" algn="l"/>
                <a:tab pos="241300" algn="l"/>
              </a:tabLst>
            </a:pPr>
            <a:r>
              <a:rPr lang="nl-NL" dirty="0">
                <a:latin typeface="KievitOT-Regular"/>
                <a:cs typeface="KievitOT-Regular"/>
              </a:rPr>
              <a:t>Met sociaalmaatschappelijke organisaties</a:t>
            </a:r>
          </a:p>
          <a:p>
            <a:pPr marL="812800" marR="301625" lvl="1" indent="-342900">
              <a:lnSpc>
                <a:spcPts val="1700"/>
              </a:lnSpc>
              <a:tabLst>
                <a:tab pos="240665" algn="l"/>
                <a:tab pos="241300" algn="l"/>
              </a:tabLst>
            </a:pPr>
            <a:r>
              <a:rPr lang="nl-NL" dirty="0">
                <a:latin typeface="KievitOT-Regular"/>
                <a:cs typeface="KievitOT-Regular"/>
              </a:rPr>
              <a:t>Met de stad</a:t>
            </a:r>
          </a:p>
          <a:p>
            <a:pPr marL="812800" marR="301625" lvl="1" indent="-342900">
              <a:lnSpc>
                <a:spcPts val="1700"/>
              </a:lnSpc>
              <a:tabLst>
                <a:tab pos="240665" algn="l"/>
                <a:tab pos="241300" algn="l"/>
              </a:tabLst>
            </a:pPr>
            <a:r>
              <a:rPr lang="nl-NL" dirty="0">
                <a:latin typeface="KievitOT-Regular"/>
                <a:cs typeface="KievitOT-Regular"/>
              </a:rPr>
              <a:t>En meer</a:t>
            </a:r>
          </a:p>
          <a:p>
            <a:r>
              <a:rPr lang="nl-NL" dirty="0"/>
              <a:t>Daar zijn waar de doelgroep is</a:t>
            </a:r>
          </a:p>
          <a:p>
            <a:r>
              <a:rPr lang="nl-NL" dirty="0"/>
              <a:t>Laagdrempelig toegankelijk</a:t>
            </a:r>
          </a:p>
          <a:p>
            <a:endParaRPr lang="nl-NL" dirty="0"/>
          </a:p>
          <a:p>
            <a:endParaRPr lang="nl-NL" dirty="0"/>
          </a:p>
        </p:txBody>
      </p:sp>
    </p:spTree>
    <p:extLst>
      <p:ext uri="{BB962C8B-B14F-4D97-AF65-F5344CB8AC3E}">
        <p14:creationId xmlns:p14="http://schemas.microsoft.com/office/powerpoint/2010/main" val="221995458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0B76A-32DE-F248-7563-D78E8C3678F1}"/>
            </a:ext>
          </a:extLst>
        </p:cNvPr>
        <p:cNvGrpSpPr/>
        <p:nvPr/>
      </p:nvGrpSpPr>
      <p:grpSpPr>
        <a:xfrm>
          <a:off x="0" y="0"/>
          <a:ext cx="0" cy="0"/>
          <a:chOff x="0" y="0"/>
          <a:chExt cx="0" cy="0"/>
        </a:xfrm>
      </p:grpSpPr>
      <p:pic>
        <p:nvPicPr>
          <p:cNvPr id="30" name="Afbeelding 29">
            <a:extLst>
              <a:ext uri="{FF2B5EF4-FFF2-40B4-BE49-F238E27FC236}">
                <a16:creationId xmlns:a16="http://schemas.microsoft.com/office/drawing/2014/main" id="{187746DA-31DB-4873-D54B-E618DB5AA4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1325" y="4284509"/>
            <a:ext cx="3900675" cy="2600188"/>
          </a:xfrm>
          <a:prstGeom prst="rect">
            <a:avLst/>
          </a:prstGeom>
        </p:spPr>
      </p:pic>
      <p:pic>
        <p:nvPicPr>
          <p:cNvPr id="28" name="Afbeelding 27" descr="Afbeelding met entertainment, Theater, Dans, Uitvoerende kunsten&#10;&#10;Automatisch gegenereerde beschrijving">
            <a:extLst>
              <a:ext uri="{FF2B5EF4-FFF2-40B4-BE49-F238E27FC236}">
                <a16:creationId xmlns:a16="http://schemas.microsoft.com/office/drawing/2014/main" id="{D7C18CC9-132B-3CFF-F0CE-0F7F63F02FB5}"/>
              </a:ext>
            </a:extLst>
          </p:cNvPr>
          <p:cNvPicPr>
            <a:picLocks noChangeAspect="1"/>
          </p:cNvPicPr>
          <p:nvPr/>
        </p:nvPicPr>
        <p:blipFill>
          <a:blip r:embed="rId4"/>
          <a:stretch>
            <a:fillRect/>
          </a:stretch>
        </p:blipFill>
        <p:spPr>
          <a:xfrm>
            <a:off x="-1074886" y="2784819"/>
            <a:ext cx="6141720" cy="4099878"/>
          </a:xfrm>
          <a:prstGeom prst="rect">
            <a:avLst/>
          </a:prstGeom>
        </p:spPr>
      </p:pic>
      <p:grpSp>
        <p:nvGrpSpPr>
          <p:cNvPr id="827" name="object 2">
            <a:extLst>
              <a:ext uri="{FF2B5EF4-FFF2-40B4-BE49-F238E27FC236}">
                <a16:creationId xmlns:a16="http://schemas.microsoft.com/office/drawing/2014/main" id="{BF8A78F1-BBFD-5C39-85BF-7D35D0C41DAD}"/>
              </a:ext>
            </a:extLst>
          </p:cNvPr>
          <p:cNvGrpSpPr/>
          <p:nvPr/>
        </p:nvGrpSpPr>
        <p:grpSpPr>
          <a:xfrm>
            <a:off x="10754701" y="6261099"/>
            <a:ext cx="1322998" cy="482729"/>
            <a:chOff x="0" y="0"/>
            <a:chExt cx="1322997" cy="482727"/>
          </a:xfrm>
        </p:grpSpPr>
        <p:sp>
          <p:nvSpPr>
            <p:cNvPr id="819" name="object 4">
              <a:extLst>
                <a:ext uri="{FF2B5EF4-FFF2-40B4-BE49-F238E27FC236}">
                  <a16:creationId xmlns:a16="http://schemas.microsoft.com/office/drawing/2014/main" id="{973066F6-63C1-3CC6-6911-451319936045}"/>
                </a:ext>
              </a:extLst>
            </p:cNvPr>
            <p:cNvSpPr/>
            <p:nvPr/>
          </p:nvSpPr>
          <p:spPr>
            <a:xfrm>
              <a:off x="0" y="0"/>
              <a:ext cx="1322998" cy="482728"/>
            </a:xfrm>
            <a:prstGeom prst="rect">
              <a:avLst/>
            </a:prstGeom>
            <a:solidFill>
              <a:srgbClr val="ED1C24"/>
            </a:solidFill>
            <a:ln w="12700" cap="flat">
              <a:noFill/>
              <a:miter lim="400000"/>
            </a:ln>
            <a:effectLst/>
          </p:spPr>
          <p:txBody>
            <a:bodyPr wrap="square" lIns="45719" tIns="45719" rIns="45719" bIns="45719" numCol="1" anchor="t">
              <a:noAutofit/>
            </a:bodyPr>
            <a:lstStyle/>
            <a:p>
              <a:endParaRPr/>
            </a:p>
          </p:txBody>
        </p:sp>
        <p:sp>
          <p:nvSpPr>
            <p:cNvPr id="820" name="object 5">
              <a:extLst>
                <a:ext uri="{FF2B5EF4-FFF2-40B4-BE49-F238E27FC236}">
                  <a16:creationId xmlns:a16="http://schemas.microsoft.com/office/drawing/2014/main" id="{18C27A23-924E-ABC6-7978-0D53985DBD8D}"/>
                </a:ext>
              </a:extLst>
            </p:cNvPr>
            <p:cNvSpPr/>
            <p:nvPr/>
          </p:nvSpPr>
          <p:spPr>
            <a:xfrm>
              <a:off x="441059" y="120421"/>
              <a:ext cx="120244" cy="2413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0"/>
                  </a:lnTo>
                  <a:lnTo>
                    <a:pt x="14400" y="8981"/>
                  </a:lnTo>
                  <a:lnTo>
                    <a:pt x="7200" y="8981"/>
                  </a:lnTo>
                  <a:lnTo>
                    <a:pt x="7200" y="0"/>
                  </a:lnTo>
                  <a:lnTo>
                    <a:pt x="0" y="0"/>
                  </a:lnTo>
                  <a:lnTo>
                    <a:pt x="0" y="21600"/>
                  </a:lnTo>
                  <a:lnTo>
                    <a:pt x="7200" y="21600"/>
                  </a:lnTo>
                  <a:lnTo>
                    <a:pt x="7200" y="12619"/>
                  </a:lnTo>
                  <a:lnTo>
                    <a:pt x="14400" y="12619"/>
                  </a:lnTo>
                  <a:lnTo>
                    <a:pt x="14400" y="21600"/>
                  </a:lnTo>
                  <a:lnTo>
                    <a:pt x="21600" y="21600"/>
                  </a:lnTo>
                  <a:lnTo>
                    <a:pt x="2160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pic>
          <p:nvPicPr>
            <p:cNvPr id="821" name="object 6" descr="object 6">
              <a:extLst>
                <a:ext uri="{FF2B5EF4-FFF2-40B4-BE49-F238E27FC236}">
                  <a16:creationId xmlns:a16="http://schemas.microsoft.com/office/drawing/2014/main" id="{FB9A2650-D14A-2A84-E6FB-22BD8FE1E8D3}"/>
                </a:ext>
              </a:extLst>
            </p:cNvPr>
            <p:cNvPicPr>
              <a:picLocks noChangeAspect="1"/>
            </p:cNvPicPr>
            <p:nvPr/>
          </p:nvPicPr>
          <p:blipFill>
            <a:blip r:embed="rId5"/>
            <a:stretch>
              <a:fillRect/>
            </a:stretch>
          </p:blipFill>
          <p:spPr>
            <a:xfrm>
              <a:off x="601385" y="120417"/>
              <a:ext cx="120244" cy="241897"/>
            </a:xfrm>
            <a:prstGeom prst="rect">
              <a:avLst/>
            </a:prstGeom>
            <a:ln w="12700" cap="flat">
              <a:noFill/>
              <a:miter lim="400000"/>
            </a:ln>
            <a:effectLst/>
          </p:spPr>
        </p:pic>
        <p:pic>
          <p:nvPicPr>
            <p:cNvPr id="822" name="object 7" descr="object 7">
              <a:extLst>
                <a:ext uri="{FF2B5EF4-FFF2-40B4-BE49-F238E27FC236}">
                  <a16:creationId xmlns:a16="http://schemas.microsoft.com/office/drawing/2014/main" id="{913C53DA-FA4E-53C5-FBC9-6D64F8AB341A}"/>
                </a:ext>
              </a:extLst>
            </p:cNvPr>
            <p:cNvPicPr>
              <a:picLocks noChangeAspect="1"/>
            </p:cNvPicPr>
            <p:nvPr/>
          </p:nvPicPr>
          <p:blipFill>
            <a:blip r:embed="rId6"/>
            <a:stretch>
              <a:fillRect/>
            </a:stretch>
          </p:blipFill>
          <p:spPr>
            <a:xfrm>
              <a:off x="120433" y="120419"/>
              <a:ext cx="120244" cy="241897"/>
            </a:xfrm>
            <a:prstGeom prst="rect">
              <a:avLst/>
            </a:prstGeom>
            <a:ln w="12700" cap="flat">
              <a:noFill/>
              <a:miter lim="400000"/>
            </a:ln>
            <a:effectLst/>
          </p:spPr>
        </p:pic>
        <p:pic>
          <p:nvPicPr>
            <p:cNvPr id="823" name="object 8" descr="object 8">
              <a:extLst>
                <a:ext uri="{FF2B5EF4-FFF2-40B4-BE49-F238E27FC236}">
                  <a16:creationId xmlns:a16="http://schemas.microsoft.com/office/drawing/2014/main" id="{C6194A46-BE40-5179-0EB8-E9B13FEC34B3}"/>
                </a:ext>
              </a:extLst>
            </p:cNvPr>
            <p:cNvPicPr>
              <a:picLocks noChangeAspect="1"/>
            </p:cNvPicPr>
            <p:nvPr/>
          </p:nvPicPr>
          <p:blipFill>
            <a:blip r:embed="rId7"/>
            <a:stretch>
              <a:fillRect/>
            </a:stretch>
          </p:blipFill>
          <p:spPr>
            <a:xfrm>
              <a:off x="280749" y="120412"/>
              <a:ext cx="120244" cy="241910"/>
            </a:xfrm>
            <a:prstGeom prst="rect">
              <a:avLst/>
            </a:prstGeom>
            <a:ln w="12700" cap="flat">
              <a:noFill/>
              <a:miter lim="400000"/>
            </a:ln>
            <a:effectLst/>
          </p:spPr>
        </p:pic>
        <p:pic>
          <p:nvPicPr>
            <p:cNvPr id="824" name="object 9" descr="object 9">
              <a:extLst>
                <a:ext uri="{FF2B5EF4-FFF2-40B4-BE49-F238E27FC236}">
                  <a16:creationId xmlns:a16="http://schemas.microsoft.com/office/drawing/2014/main" id="{31798977-66C6-609F-9EBD-95E8C9D99BF9}"/>
                </a:ext>
              </a:extLst>
            </p:cNvPr>
            <p:cNvPicPr>
              <a:picLocks noChangeAspect="1"/>
            </p:cNvPicPr>
            <p:nvPr/>
          </p:nvPicPr>
          <p:blipFill>
            <a:blip r:embed="rId8"/>
            <a:stretch>
              <a:fillRect/>
            </a:stretch>
          </p:blipFill>
          <p:spPr>
            <a:xfrm>
              <a:off x="761702" y="120410"/>
              <a:ext cx="120231" cy="241910"/>
            </a:xfrm>
            <a:prstGeom prst="rect">
              <a:avLst/>
            </a:prstGeom>
            <a:ln w="12700" cap="flat">
              <a:noFill/>
              <a:miter lim="400000"/>
            </a:ln>
            <a:effectLst/>
          </p:spPr>
        </p:pic>
        <p:pic>
          <p:nvPicPr>
            <p:cNvPr id="825" name="object 10" descr="object 10">
              <a:extLst>
                <a:ext uri="{FF2B5EF4-FFF2-40B4-BE49-F238E27FC236}">
                  <a16:creationId xmlns:a16="http://schemas.microsoft.com/office/drawing/2014/main" id="{F70B1DA1-6B42-574C-4099-A13103E5BE6C}"/>
                </a:ext>
              </a:extLst>
            </p:cNvPr>
            <p:cNvPicPr>
              <a:picLocks noChangeAspect="1"/>
            </p:cNvPicPr>
            <p:nvPr/>
          </p:nvPicPr>
          <p:blipFill>
            <a:blip r:embed="rId9"/>
            <a:stretch>
              <a:fillRect/>
            </a:stretch>
          </p:blipFill>
          <p:spPr>
            <a:xfrm>
              <a:off x="922005" y="120412"/>
              <a:ext cx="120244" cy="241910"/>
            </a:xfrm>
            <a:prstGeom prst="rect">
              <a:avLst/>
            </a:prstGeom>
            <a:ln w="12700" cap="flat">
              <a:noFill/>
              <a:miter lim="400000"/>
            </a:ln>
            <a:effectLst/>
          </p:spPr>
        </p:pic>
        <p:pic>
          <p:nvPicPr>
            <p:cNvPr id="826" name="object 11" descr="object 11">
              <a:extLst>
                <a:ext uri="{FF2B5EF4-FFF2-40B4-BE49-F238E27FC236}">
                  <a16:creationId xmlns:a16="http://schemas.microsoft.com/office/drawing/2014/main" id="{41743E28-BB39-969B-7CE8-56951BA323F1}"/>
                </a:ext>
              </a:extLst>
            </p:cNvPr>
            <p:cNvPicPr>
              <a:picLocks noChangeAspect="1"/>
            </p:cNvPicPr>
            <p:nvPr/>
          </p:nvPicPr>
          <p:blipFill>
            <a:blip r:embed="rId10"/>
            <a:stretch>
              <a:fillRect/>
            </a:stretch>
          </p:blipFill>
          <p:spPr>
            <a:xfrm>
              <a:off x="1082324" y="120415"/>
              <a:ext cx="120244" cy="241897"/>
            </a:xfrm>
            <a:prstGeom prst="rect">
              <a:avLst/>
            </a:prstGeom>
            <a:ln w="12700" cap="flat">
              <a:noFill/>
              <a:miter lim="400000"/>
            </a:ln>
            <a:effectLst/>
          </p:spPr>
        </p:pic>
      </p:grpSp>
      <p:pic>
        <p:nvPicPr>
          <p:cNvPr id="8" name="Picture 7" descr="Two men standing outside a building&#10;&#10;AI-generated content may be incorrect.">
            <a:extLst>
              <a:ext uri="{FF2B5EF4-FFF2-40B4-BE49-F238E27FC236}">
                <a16:creationId xmlns:a16="http://schemas.microsoft.com/office/drawing/2014/main" id="{D5B0CFC5-51A6-53CE-5EA1-DFD2CB2E35FF}"/>
              </a:ext>
            </a:extLst>
          </p:cNvPr>
          <p:cNvPicPr>
            <a:picLocks noChangeAspect="1"/>
          </p:cNvPicPr>
          <p:nvPr/>
        </p:nvPicPr>
        <p:blipFill>
          <a:blip r:embed="rId11"/>
          <a:stretch>
            <a:fillRect/>
          </a:stretch>
        </p:blipFill>
        <p:spPr>
          <a:xfrm>
            <a:off x="4918653" y="-476154"/>
            <a:ext cx="3212267" cy="2090894"/>
          </a:xfrm>
          <a:prstGeom prst="rect">
            <a:avLst/>
          </a:prstGeom>
        </p:spPr>
      </p:pic>
      <p:pic>
        <p:nvPicPr>
          <p:cNvPr id="13" name="Picture 12" descr="A person standing in front of a painting&#10;&#10;AI-generated content may be incorrect.">
            <a:extLst>
              <a:ext uri="{FF2B5EF4-FFF2-40B4-BE49-F238E27FC236}">
                <a16:creationId xmlns:a16="http://schemas.microsoft.com/office/drawing/2014/main" id="{507A929B-F428-37ED-C7EB-1CF8B12B2489}"/>
              </a:ext>
            </a:extLst>
          </p:cNvPr>
          <p:cNvPicPr>
            <a:picLocks noChangeAspect="1"/>
          </p:cNvPicPr>
          <p:nvPr/>
        </p:nvPicPr>
        <p:blipFill>
          <a:blip r:embed="rId12"/>
          <a:stretch>
            <a:fillRect/>
          </a:stretch>
        </p:blipFill>
        <p:spPr>
          <a:xfrm>
            <a:off x="8080810" y="-347706"/>
            <a:ext cx="4226719" cy="2709863"/>
          </a:xfrm>
          <a:prstGeom prst="rect">
            <a:avLst/>
          </a:prstGeom>
        </p:spPr>
      </p:pic>
      <p:pic>
        <p:nvPicPr>
          <p:cNvPr id="14" name="Picture 13" descr="A group of men sitting in a tent&#10;&#10;AI-generated content may be incorrect.">
            <a:extLst>
              <a:ext uri="{FF2B5EF4-FFF2-40B4-BE49-F238E27FC236}">
                <a16:creationId xmlns:a16="http://schemas.microsoft.com/office/drawing/2014/main" id="{950152C0-1906-D7D4-2C3B-7192067AA0FB}"/>
              </a:ext>
            </a:extLst>
          </p:cNvPr>
          <p:cNvPicPr>
            <a:picLocks noChangeAspect="1"/>
          </p:cNvPicPr>
          <p:nvPr/>
        </p:nvPicPr>
        <p:blipFill>
          <a:blip r:embed="rId13"/>
          <a:stretch>
            <a:fillRect/>
          </a:stretch>
        </p:blipFill>
        <p:spPr>
          <a:xfrm>
            <a:off x="2356684" y="3396813"/>
            <a:ext cx="3309938" cy="2215754"/>
          </a:xfrm>
          <a:prstGeom prst="rect">
            <a:avLst/>
          </a:prstGeom>
        </p:spPr>
      </p:pic>
      <p:pic>
        <p:nvPicPr>
          <p:cNvPr id="19" name="Picture 18" descr="A large group of people sitting in a room&#10;&#10;AI-generated content may be incorrect.">
            <a:extLst>
              <a:ext uri="{FF2B5EF4-FFF2-40B4-BE49-F238E27FC236}">
                <a16:creationId xmlns:a16="http://schemas.microsoft.com/office/drawing/2014/main" id="{6FD60508-3DE3-F25F-7E98-E04397576353}"/>
              </a:ext>
            </a:extLst>
          </p:cNvPr>
          <p:cNvPicPr>
            <a:picLocks noChangeAspect="1"/>
          </p:cNvPicPr>
          <p:nvPr/>
        </p:nvPicPr>
        <p:blipFill>
          <a:blip r:embed="rId14"/>
          <a:stretch>
            <a:fillRect/>
          </a:stretch>
        </p:blipFill>
        <p:spPr>
          <a:xfrm>
            <a:off x="1809520" y="-744339"/>
            <a:ext cx="3243785" cy="2215754"/>
          </a:xfrm>
          <a:prstGeom prst="rect">
            <a:avLst/>
          </a:prstGeom>
        </p:spPr>
      </p:pic>
      <p:pic>
        <p:nvPicPr>
          <p:cNvPr id="20" name="Picture 19" descr="A person looking at a model of a house&#10;&#10;AI-generated content may be incorrect.">
            <a:extLst>
              <a:ext uri="{FF2B5EF4-FFF2-40B4-BE49-F238E27FC236}">
                <a16:creationId xmlns:a16="http://schemas.microsoft.com/office/drawing/2014/main" id="{48E79BCB-D0CB-30C8-29DF-4ED0DC5C7A9D}"/>
              </a:ext>
            </a:extLst>
          </p:cNvPr>
          <p:cNvPicPr>
            <a:picLocks noChangeAspect="1"/>
          </p:cNvPicPr>
          <p:nvPr/>
        </p:nvPicPr>
        <p:blipFill>
          <a:blip r:embed="rId15"/>
          <a:srcRect r="6624"/>
          <a:stretch>
            <a:fillRect/>
          </a:stretch>
        </p:blipFill>
        <p:spPr>
          <a:xfrm>
            <a:off x="7271949" y="766965"/>
            <a:ext cx="2984211" cy="2191251"/>
          </a:xfrm>
          <a:prstGeom prst="rect">
            <a:avLst/>
          </a:prstGeom>
        </p:spPr>
      </p:pic>
      <p:pic>
        <p:nvPicPr>
          <p:cNvPr id="16" name="Picture 15" descr="A person walking past a painting&#10;&#10;AI-generated content may be incorrect.">
            <a:extLst>
              <a:ext uri="{FF2B5EF4-FFF2-40B4-BE49-F238E27FC236}">
                <a16:creationId xmlns:a16="http://schemas.microsoft.com/office/drawing/2014/main" id="{59363C6A-15C4-F7BA-8DE8-896E07BBF8B4}"/>
              </a:ext>
            </a:extLst>
          </p:cNvPr>
          <p:cNvPicPr>
            <a:picLocks noChangeAspect="1"/>
          </p:cNvPicPr>
          <p:nvPr/>
        </p:nvPicPr>
        <p:blipFill>
          <a:blip r:embed="rId16"/>
          <a:stretch>
            <a:fillRect/>
          </a:stretch>
        </p:blipFill>
        <p:spPr>
          <a:xfrm>
            <a:off x="2348014" y="5214681"/>
            <a:ext cx="2705291" cy="1827609"/>
          </a:xfrm>
          <a:prstGeom prst="rect">
            <a:avLst/>
          </a:prstGeom>
        </p:spPr>
      </p:pic>
      <p:grpSp>
        <p:nvGrpSpPr>
          <p:cNvPr id="3" name="object 2">
            <a:extLst>
              <a:ext uri="{FF2B5EF4-FFF2-40B4-BE49-F238E27FC236}">
                <a16:creationId xmlns:a16="http://schemas.microsoft.com/office/drawing/2014/main" id="{DFA1143F-1CBB-2A42-241B-CF7E9AB08980}"/>
              </a:ext>
            </a:extLst>
          </p:cNvPr>
          <p:cNvGrpSpPr/>
          <p:nvPr/>
        </p:nvGrpSpPr>
        <p:grpSpPr>
          <a:xfrm>
            <a:off x="10754702" y="6261100"/>
            <a:ext cx="1323340" cy="483234"/>
            <a:chOff x="10754702" y="6261100"/>
            <a:chExt cx="1323340" cy="483234"/>
          </a:xfrm>
        </p:grpSpPr>
        <p:sp>
          <p:nvSpPr>
            <p:cNvPr id="4" name="object 4">
              <a:extLst>
                <a:ext uri="{FF2B5EF4-FFF2-40B4-BE49-F238E27FC236}">
                  <a16:creationId xmlns:a16="http://schemas.microsoft.com/office/drawing/2014/main" id="{A30C6CE4-0CC7-687A-22F7-65E1B0132845}"/>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9" name="object 5">
              <a:extLst>
                <a:ext uri="{FF2B5EF4-FFF2-40B4-BE49-F238E27FC236}">
                  <a16:creationId xmlns:a16="http://schemas.microsoft.com/office/drawing/2014/main" id="{5533A3B2-8351-5545-A0B0-40ACA2B0703B}"/>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2" name="object 6">
              <a:extLst>
                <a:ext uri="{FF2B5EF4-FFF2-40B4-BE49-F238E27FC236}">
                  <a16:creationId xmlns:a16="http://schemas.microsoft.com/office/drawing/2014/main" id="{F0ED7F24-8F39-A68B-B1F1-BEF3DE58A986}"/>
                </a:ext>
              </a:extLst>
            </p:cNvPr>
            <p:cNvPicPr/>
            <p:nvPr/>
          </p:nvPicPr>
          <p:blipFill>
            <a:blip r:embed="rId5" cstate="print"/>
            <a:stretch>
              <a:fillRect/>
            </a:stretch>
          </p:blipFill>
          <p:spPr>
            <a:xfrm>
              <a:off x="11356087" y="6381517"/>
              <a:ext cx="120243" cy="241896"/>
            </a:xfrm>
            <a:prstGeom prst="rect">
              <a:avLst/>
            </a:prstGeom>
          </p:spPr>
        </p:pic>
        <p:pic>
          <p:nvPicPr>
            <p:cNvPr id="18" name="object 7">
              <a:extLst>
                <a:ext uri="{FF2B5EF4-FFF2-40B4-BE49-F238E27FC236}">
                  <a16:creationId xmlns:a16="http://schemas.microsoft.com/office/drawing/2014/main" id="{D7965B58-0CB4-51E5-8678-837AEA012CE0}"/>
                </a:ext>
              </a:extLst>
            </p:cNvPr>
            <p:cNvPicPr/>
            <p:nvPr/>
          </p:nvPicPr>
          <p:blipFill>
            <a:blip r:embed="rId6"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EE4313FE-F205-4A49-7AC6-DA53E550D927}"/>
                </a:ext>
              </a:extLst>
            </p:cNvPr>
            <p:cNvPicPr/>
            <p:nvPr/>
          </p:nvPicPr>
          <p:blipFill>
            <a:blip r:embed="rId7"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BF9B2B4F-B2DF-B6D9-0909-63E6FFFB4CBA}"/>
                </a:ext>
              </a:extLst>
            </p:cNvPr>
            <p:cNvPicPr/>
            <p:nvPr/>
          </p:nvPicPr>
          <p:blipFill>
            <a:blip r:embed="rId8"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58415DCF-6D05-F15E-7567-C4ECFFEC6AD0}"/>
                </a:ext>
              </a:extLst>
            </p:cNvPr>
            <p:cNvPicPr/>
            <p:nvPr/>
          </p:nvPicPr>
          <p:blipFill>
            <a:blip r:embed="rId9"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96E3623D-CCF2-0752-0104-103CCB1019C6}"/>
                </a:ext>
              </a:extLst>
            </p:cNvPr>
            <p:cNvPicPr/>
            <p:nvPr/>
          </p:nvPicPr>
          <p:blipFill>
            <a:blip r:embed="rId10" cstate="print"/>
            <a:stretch>
              <a:fillRect/>
            </a:stretch>
          </p:blipFill>
          <p:spPr>
            <a:xfrm>
              <a:off x="11837026" y="6381515"/>
              <a:ext cx="120243" cy="241896"/>
            </a:xfrm>
            <a:prstGeom prst="rect">
              <a:avLst/>
            </a:prstGeom>
          </p:spPr>
        </p:pic>
      </p:grpSp>
      <p:pic>
        <p:nvPicPr>
          <p:cNvPr id="26" name="Afbeelding 25">
            <a:extLst>
              <a:ext uri="{FF2B5EF4-FFF2-40B4-BE49-F238E27FC236}">
                <a16:creationId xmlns:a16="http://schemas.microsoft.com/office/drawing/2014/main" id="{1C6BEF1E-12FA-A1FA-8F73-54BE2A22A7B1}"/>
              </a:ext>
            </a:extLst>
          </p:cNvPr>
          <p:cNvPicPr>
            <a:picLocks noChangeAspect="1"/>
          </p:cNvPicPr>
          <p:nvPr/>
        </p:nvPicPr>
        <p:blipFill>
          <a:blip r:embed="rId17"/>
          <a:srcRect b="5493"/>
          <a:stretch>
            <a:fillRect/>
          </a:stretch>
        </p:blipFill>
        <p:spPr>
          <a:xfrm>
            <a:off x="-893102" y="-1175084"/>
            <a:ext cx="2861100" cy="3959903"/>
          </a:xfrm>
          <a:prstGeom prst="rect">
            <a:avLst/>
          </a:prstGeom>
        </p:spPr>
      </p:pic>
      <p:pic>
        <p:nvPicPr>
          <p:cNvPr id="5" name="Picture 4" descr="A person standing in front of a wall with paintings&#10;&#10;AI-generated content may be incorrect.">
            <a:extLst>
              <a:ext uri="{FF2B5EF4-FFF2-40B4-BE49-F238E27FC236}">
                <a16:creationId xmlns:a16="http://schemas.microsoft.com/office/drawing/2014/main" id="{90E027C2-8D48-8771-FBE9-9A398583BDBF}"/>
              </a:ext>
            </a:extLst>
          </p:cNvPr>
          <p:cNvPicPr>
            <a:picLocks noChangeAspect="1"/>
          </p:cNvPicPr>
          <p:nvPr/>
        </p:nvPicPr>
        <p:blipFill>
          <a:blip r:embed="rId18"/>
          <a:srcRect l="30858" r="126"/>
          <a:stretch>
            <a:fillRect/>
          </a:stretch>
        </p:blipFill>
        <p:spPr>
          <a:xfrm>
            <a:off x="1766158" y="1173901"/>
            <a:ext cx="2583570" cy="2497404"/>
          </a:xfrm>
          <a:prstGeom prst="rect">
            <a:avLst/>
          </a:prstGeom>
        </p:spPr>
      </p:pic>
      <p:pic>
        <p:nvPicPr>
          <p:cNvPr id="800" name="Afbeelding 799">
            <a:extLst>
              <a:ext uri="{FF2B5EF4-FFF2-40B4-BE49-F238E27FC236}">
                <a16:creationId xmlns:a16="http://schemas.microsoft.com/office/drawing/2014/main" id="{D4738CF9-E261-ECFA-7759-A663AF7AA1D3}"/>
              </a:ext>
            </a:extLst>
          </p:cNvPr>
          <p:cNvPicPr>
            <a:picLocks noChangeAspect="1"/>
          </p:cNvPicPr>
          <p:nvPr/>
        </p:nvPicPr>
        <p:blipFill>
          <a:blip r:embed="rId19"/>
          <a:srcRect l="58337"/>
          <a:stretch>
            <a:fillRect/>
          </a:stretch>
        </p:blipFill>
        <p:spPr>
          <a:xfrm>
            <a:off x="9859070" y="2065051"/>
            <a:ext cx="2728374" cy="2591745"/>
          </a:xfrm>
          <a:prstGeom prst="rect">
            <a:avLst/>
          </a:prstGeom>
        </p:spPr>
      </p:pic>
      <p:pic>
        <p:nvPicPr>
          <p:cNvPr id="804" name="Afbeelding 803">
            <a:extLst>
              <a:ext uri="{FF2B5EF4-FFF2-40B4-BE49-F238E27FC236}">
                <a16:creationId xmlns:a16="http://schemas.microsoft.com/office/drawing/2014/main" id="{14B5D403-223F-14AB-0E2A-90790DE906D1}"/>
              </a:ext>
            </a:extLst>
          </p:cNvPr>
          <p:cNvPicPr>
            <a:picLocks noChangeAspect="1"/>
          </p:cNvPicPr>
          <p:nvPr/>
        </p:nvPicPr>
        <p:blipFill>
          <a:blip r:embed="rId20">
            <a:extLst>
              <a:ext uri="{28A0092B-C50C-407E-A947-70E740481C1C}">
                <a14:useLocalDpi xmlns:a14="http://schemas.microsoft.com/office/drawing/2010/main" val="0"/>
              </a:ext>
            </a:extLst>
          </a:blip>
          <a:srcRect r="10119"/>
          <a:stretch>
            <a:fillRect/>
          </a:stretch>
        </p:blipFill>
        <p:spPr>
          <a:xfrm>
            <a:off x="4352340" y="1445955"/>
            <a:ext cx="3308110" cy="2760422"/>
          </a:xfrm>
          <a:prstGeom prst="rect">
            <a:avLst/>
          </a:prstGeom>
        </p:spPr>
      </p:pic>
      <p:pic>
        <p:nvPicPr>
          <p:cNvPr id="802" name="Afbeelding 801">
            <a:extLst>
              <a:ext uri="{FF2B5EF4-FFF2-40B4-BE49-F238E27FC236}">
                <a16:creationId xmlns:a16="http://schemas.microsoft.com/office/drawing/2014/main" id="{D4DC67C6-0C9E-3A05-2A9A-15603E8D2E97}"/>
              </a:ext>
            </a:extLst>
          </p:cNvPr>
          <p:cNvPicPr>
            <a:picLocks noChangeAspect="1"/>
          </p:cNvPicPr>
          <p:nvPr/>
        </p:nvPicPr>
        <p:blipFill>
          <a:blip r:embed="rId21"/>
          <a:stretch>
            <a:fillRect/>
          </a:stretch>
        </p:blipFill>
        <p:spPr>
          <a:xfrm>
            <a:off x="7060662" y="2760910"/>
            <a:ext cx="3067837" cy="1934225"/>
          </a:xfrm>
          <a:prstGeom prst="rect">
            <a:avLst/>
          </a:prstGeom>
        </p:spPr>
      </p:pic>
      <p:pic>
        <p:nvPicPr>
          <p:cNvPr id="806" name="Afbeelding 805">
            <a:extLst>
              <a:ext uri="{FF2B5EF4-FFF2-40B4-BE49-F238E27FC236}">
                <a16:creationId xmlns:a16="http://schemas.microsoft.com/office/drawing/2014/main" id="{BB95FEB7-E8B4-A4AE-5C85-A55ED68E34A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631669" y="4201335"/>
            <a:ext cx="4435936" cy="2958215"/>
          </a:xfrm>
          <a:prstGeom prst="rect">
            <a:avLst/>
          </a:prstGeom>
        </p:spPr>
      </p:pic>
    </p:spTree>
    <p:extLst>
      <p:ext uri="{BB962C8B-B14F-4D97-AF65-F5344CB8AC3E}">
        <p14:creationId xmlns:p14="http://schemas.microsoft.com/office/powerpoint/2010/main" val="1250731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861800" cy="6858000"/>
          </a:xfrm>
          <a:custGeom>
            <a:avLst/>
            <a:gdLst/>
            <a:ahLst/>
            <a:cxnLst/>
            <a:rect l="l" t="t" r="r" b="b"/>
            <a:pathLst>
              <a:path w="11861800" h="6858000">
                <a:moveTo>
                  <a:pt x="11861800" y="0"/>
                </a:moveTo>
                <a:lnTo>
                  <a:pt x="0" y="0"/>
                </a:lnTo>
                <a:lnTo>
                  <a:pt x="0" y="6858000"/>
                </a:lnTo>
                <a:lnTo>
                  <a:pt x="11861800" y="6858000"/>
                </a:lnTo>
                <a:lnTo>
                  <a:pt x="11861800" y="0"/>
                </a:lnTo>
                <a:close/>
              </a:path>
            </a:pathLst>
          </a:custGeom>
          <a:solidFill>
            <a:srgbClr val="E30513"/>
          </a:solidFill>
        </p:spPr>
        <p:txBody>
          <a:bodyPr wrap="square" lIns="0" tIns="0" rIns="0" bIns="0" rtlCol="0"/>
          <a:lstStyle/>
          <a:p>
            <a:endParaRPr/>
          </a:p>
        </p:txBody>
      </p:sp>
      <p:sp>
        <p:nvSpPr>
          <p:cNvPr id="3" name="object 3"/>
          <p:cNvSpPr/>
          <p:nvPr/>
        </p:nvSpPr>
        <p:spPr>
          <a:xfrm>
            <a:off x="1354223" y="1358582"/>
            <a:ext cx="892810" cy="854075"/>
          </a:xfrm>
          <a:custGeom>
            <a:avLst/>
            <a:gdLst/>
            <a:ahLst/>
            <a:cxnLst/>
            <a:rect l="l" t="t" r="r" b="b"/>
            <a:pathLst>
              <a:path w="892809" h="854075">
                <a:moveTo>
                  <a:pt x="309702" y="0"/>
                </a:moveTo>
                <a:lnTo>
                  <a:pt x="299339" y="4267"/>
                </a:lnTo>
                <a:lnTo>
                  <a:pt x="294513" y="13550"/>
                </a:lnTo>
                <a:lnTo>
                  <a:pt x="298170" y="22237"/>
                </a:lnTo>
                <a:lnTo>
                  <a:pt x="304150" y="35279"/>
                </a:lnTo>
                <a:lnTo>
                  <a:pt x="306994" y="42238"/>
                </a:lnTo>
                <a:lnTo>
                  <a:pt x="313499" y="80090"/>
                </a:lnTo>
                <a:lnTo>
                  <a:pt x="316545" y="121951"/>
                </a:lnTo>
                <a:lnTo>
                  <a:pt x="316087" y="132662"/>
                </a:lnTo>
                <a:lnTo>
                  <a:pt x="313309" y="158978"/>
                </a:lnTo>
                <a:lnTo>
                  <a:pt x="314985" y="164604"/>
                </a:lnTo>
                <a:lnTo>
                  <a:pt x="315747" y="169811"/>
                </a:lnTo>
                <a:lnTo>
                  <a:pt x="316255" y="183565"/>
                </a:lnTo>
                <a:lnTo>
                  <a:pt x="317182" y="190550"/>
                </a:lnTo>
                <a:lnTo>
                  <a:pt x="320713" y="203339"/>
                </a:lnTo>
                <a:lnTo>
                  <a:pt x="322186" y="218427"/>
                </a:lnTo>
                <a:lnTo>
                  <a:pt x="325048" y="233959"/>
                </a:lnTo>
                <a:lnTo>
                  <a:pt x="325920" y="242208"/>
                </a:lnTo>
                <a:lnTo>
                  <a:pt x="325539" y="250291"/>
                </a:lnTo>
                <a:lnTo>
                  <a:pt x="325043" y="253441"/>
                </a:lnTo>
                <a:lnTo>
                  <a:pt x="323672" y="256197"/>
                </a:lnTo>
                <a:lnTo>
                  <a:pt x="319684" y="258749"/>
                </a:lnTo>
                <a:lnTo>
                  <a:pt x="316433" y="258953"/>
                </a:lnTo>
                <a:lnTo>
                  <a:pt x="310578" y="256374"/>
                </a:lnTo>
                <a:lnTo>
                  <a:pt x="308495" y="252780"/>
                </a:lnTo>
                <a:lnTo>
                  <a:pt x="293812" y="240385"/>
                </a:lnTo>
                <a:lnTo>
                  <a:pt x="287556" y="235793"/>
                </a:lnTo>
                <a:lnTo>
                  <a:pt x="280835" y="231813"/>
                </a:lnTo>
                <a:lnTo>
                  <a:pt x="267208" y="222834"/>
                </a:lnTo>
                <a:lnTo>
                  <a:pt x="254825" y="216801"/>
                </a:lnTo>
                <a:lnTo>
                  <a:pt x="240969" y="206121"/>
                </a:lnTo>
                <a:lnTo>
                  <a:pt x="222262" y="199174"/>
                </a:lnTo>
                <a:lnTo>
                  <a:pt x="211644" y="192752"/>
                </a:lnTo>
                <a:lnTo>
                  <a:pt x="190742" y="178755"/>
                </a:lnTo>
                <a:lnTo>
                  <a:pt x="180403" y="172097"/>
                </a:lnTo>
                <a:lnTo>
                  <a:pt x="163563" y="162877"/>
                </a:lnTo>
                <a:lnTo>
                  <a:pt x="153644" y="158737"/>
                </a:lnTo>
                <a:lnTo>
                  <a:pt x="145630" y="149898"/>
                </a:lnTo>
                <a:lnTo>
                  <a:pt x="140442" y="146871"/>
                </a:lnTo>
                <a:lnTo>
                  <a:pt x="133810" y="144479"/>
                </a:lnTo>
                <a:lnTo>
                  <a:pt x="126678" y="142723"/>
                </a:lnTo>
                <a:lnTo>
                  <a:pt x="119989" y="141605"/>
                </a:lnTo>
                <a:lnTo>
                  <a:pt x="108839" y="142367"/>
                </a:lnTo>
                <a:lnTo>
                  <a:pt x="103323" y="140394"/>
                </a:lnTo>
                <a:lnTo>
                  <a:pt x="97259" y="137588"/>
                </a:lnTo>
                <a:lnTo>
                  <a:pt x="91258" y="136444"/>
                </a:lnTo>
                <a:lnTo>
                  <a:pt x="85928" y="139458"/>
                </a:lnTo>
                <a:lnTo>
                  <a:pt x="84556" y="148764"/>
                </a:lnTo>
                <a:lnTo>
                  <a:pt x="92206" y="157089"/>
                </a:lnTo>
                <a:lnTo>
                  <a:pt x="103064" y="163904"/>
                </a:lnTo>
                <a:lnTo>
                  <a:pt x="111315" y="168681"/>
                </a:lnTo>
                <a:lnTo>
                  <a:pt x="141717" y="194837"/>
                </a:lnTo>
                <a:lnTo>
                  <a:pt x="149090" y="201980"/>
                </a:lnTo>
                <a:lnTo>
                  <a:pt x="155778" y="209486"/>
                </a:lnTo>
                <a:lnTo>
                  <a:pt x="159691" y="214745"/>
                </a:lnTo>
                <a:lnTo>
                  <a:pt x="167070" y="225509"/>
                </a:lnTo>
                <a:lnTo>
                  <a:pt x="171005" y="230682"/>
                </a:lnTo>
                <a:lnTo>
                  <a:pt x="181889" y="241096"/>
                </a:lnTo>
                <a:lnTo>
                  <a:pt x="190068" y="253949"/>
                </a:lnTo>
                <a:lnTo>
                  <a:pt x="203822" y="268325"/>
                </a:lnTo>
                <a:lnTo>
                  <a:pt x="217168" y="284176"/>
                </a:lnTo>
                <a:lnTo>
                  <a:pt x="224276" y="291712"/>
                </a:lnTo>
                <a:lnTo>
                  <a:pt x="239626" y="305750"/>
                </a:lnTo>
                <a:lnTo>
                  <a:pt x="251350" y="318034"/>
                </a:lnTo>
                <a:lnTo>
                  <a:pt x="261595" y="330778"/>
                </a:lnTo>
                <a:lnTo>
                  <a:pt x="264871" y="339356"/>
                </a:lnTo>
                <a:lnTo>
                  <a:pt x="258939" y="343003"/>
                </a:lnTo>
                <a:lnTo>
                  <a:pt x="248824" y="342747"/>
                </a:lnTo>
                <a:lnTo>
                  <a:pt x="230682" y="339242"/>
                </a:lnTo>
                <a:lnTo>
                  <a:pt x="221798" y="338451"/>
                </a:lnTo>
                <a:lnTo>
                  <a:pt x="205201" y="337779"/>
                </a:lnTo>
                <a:lnTo>
                  <a:pt x="196888" y="337096"/>
                </a:lnTo>
                <a:lnTo>
                  <a:pt x="184873" y="335203"/>
                </a:lnTo>
                <a:lnTo>
                  <a:pt x="160477" y="334949"/>
                </a:lnTo>
                <a:lnTo>
                  <a:pt x="129400" y="329666"/>
                </a:lnTo>
                <a:lnTo>
                  <a:pt x="123571" y="328942"/>
                </a:lnTo>
                <a:lnTo>
                  <a:pt x="119329" y="331800"/>
                </a:lnTo>
                <a:lnTo>
                  <a:pt x="113169" y="330936"/>
                </a:lnTo>
                <a:lnTo>
                  <a:pt x="84328" y="325526"/>
                </a:lnTo>
                <a:lnTo>
                  <a:pt x="69342" y="324993"/>
                </a:lnTo>
                <a:lnTo>
                  <a:pt x="56210" y="321475"/>
                </a:lnTo>
                <a:lnTo>
                  <a:pt x="43078" y="320065"/>
                </a:lnTo>
                <a:lnTo>
                  <a:pt x="33731" y="317182"/>
                </a:lnTo>
                <a:lnTo>
                  <a:pt x="31864" y="307708"/>
                </a:lnTo>
                <a:lnTo>
                  <a:pt x="23888" y="304482"/>
                </a:lnTo>
                <a:lnTo>
                  <a:pt x="15521" y="303012"/>
                </a:lnTo>
                <a:lnTo>
                  <a:pt x="7777" y="304942"/>
                </a:lnTo>
                <a:lnTo>
                  <a:pt x="2116" y="309726"/>
                </a:lnTo>
                <a:lnTo>
                  <a:pt x="0" y="316814"/>
                </a:lnTo>
                <a:lnTo>
                  <a:pt x="2298" y="325437"/>
                </a:lnTo>
                <a:lnTo>
                  <a:pt x="3263" y="331762"/>
                </a:lnTo>
                <a:lnTo>
                  <a:pt x="14986" y="341566"/>
                </a:lnTo>
                <a:lnTo>
                  <a:pt x="23863" y="342620"/>
                </a:lnTo>
                <a:lnTo>
                  <a:pt x="39622" y="346641"/>
                </a:lnTo>
                <a:lnTo>
                  <a:pt x="59550" y="352831"/>
                </a:lnTo>
                <a:lnTo>
                  <a:pt x="71678" y="354863"/>
                </a:lnTo>
                <a:lnTo>
                  <a:pt x="90627" y="361149"/>
                </a:lnTo>
                <a:lnTo>
                  <a:pt x="97637" y="362077"/>
                </a:lnTo>
                <a:lnTo>
                  <a:pt x="100622" y="356743"/>
                </a:lnTo>
                <a:lnTo>
                  <a:pt x="113449" y="359029"/>
                </a:lnTo>
                <a:lnTo>
                  <a:pt x="116382" y="363308"/>
                </a:lnTo>
                <a:lnTo>
                  <a:pt x="127876" y="366763"/>
                </a:lnTo>
                <a:lnTo>
                  <a:pt x="136639" y="365226"/>
                </a:lnTo>
                <a:lnTo>
                  <a:pt x="147396" y="371716"/>
                </a:lnTo>
                <a:lnTo>
                  <a:pt x="150342" y="378383"/>
                </a:lnTo>
                <a:lnTo>
                  <a:pt x="157137" y="381177"/>
                </a:lnTo>
                <a:lnTo>
                  <a:pt x="169773" y="384073"/>
                </a:lnTo>
                <a:lnTo>
                  <a:pt x="183007" y="389991"/>
                </a:lnTo>
                <a:lnTo>
                  <a:pt x="194779" y="392137"/>
                </a:lnTo>
                <a:lnTo>
                  <a:pt x="207899" y="396646"/>
                </a:lnTo>
                <a:lnTo>
                  <a:pt x="218808" y="397941"/>
                </a:lnTo>
                <a:lnTo>
                  <a:pt x="227838" y="402082"/>
                </a:lnTo>
                <a:lnTo>
                  <a:pt x="232816" y="403796"/>
                </a:lnTo>
                <a:lnTo>
                  <a:pt x="240449" y="402348"/>
                </a:lnTo>
                <a:lnTo>
                  <a:pt x="252310" y="404698"/>
                </a:lnTo>
                <a:lnTo>
                  <a:pt x="255943" y="408508"/>
                </a:lnTo>
                <a:lnTo>
                  <a:pt x="261391" y="410159"/>
                </a:lnTo>
                <a:lnTo>
                  <a:pt x="276123" y="411162"/>
                </a:lnTo>
                <a:lnTo>
                  <a:pt x="294716" y="415480"/>
                </a:lnTo>
                <a:lnTo>
                  <a:pt x="305269" y="413423"/>
                </a:lnTo>
                <a:lnTo>
                  <a:pt x="307047" y="423189"/>
                </a:lnTo>
                <a:lnTo>
                  <a:pt x="304406" y="425323"/>
                </a:lnTo>
                <a:lnTo>
                  <a:pt x="297243" y="429895"/>
                </a:lnTo>
                <a:lnTo>
                  <a:pt x="289039" y="430707"/>
                </a:lnTo>
                <a:lnTo>
                  <a:pt x="282206" y="432676"/>
                </a:lnTo>
                <a:lnTo>
                  <a:pt x="251485" y="442277"/>
                </a:lnTo>
                <a:lnTo>
                  <a:pt x="234162" y="447179"/>
                </a:lnTo>
                <a:lnTo>
                  <a:pt x="221640" y="453250"/>
                </a:lnTo>
                <a:lnTo>
                  <a:pt x="206667" y="454583"/>
                </a:lnTo>
                <a:lnTo>
                  <a:pt x="193294" y="459409"/>
                </a:lnTo>
                <a:lnTo>
                  <a:pt x="169646" y="464413"/>
                </a:lnTo>
                <a:lnTo>
                  <a:pt x="147345" y="470979"/>
                </a:lnTo>
                <a:lnTo>
                  <a:pt x="112699" y="476148"/>
                </a:lnTo>
                <a:lnTo>
                  <a:pt x="97332" y="482701"/>
                </a:lnTo>
                <a:lnTo>
                  <a:pt x="56476" y="504088"/>
                </a:lnTo>
                <a:lnTo>
                  <a:pt x="55791" y="507288"/>
                </a:lnTo>
                <a:lnTo>
                  <a:pt x="58597" y="508825"/>
                </a:lnTo>
                <a:lnTo>
                  <a:pt x="66573" y="511175"/>
                </a:lnTo>
                <a:lnTo>
                  <a:pt x="73063" y="508660"/>
                </a:lnTo>
                <a:lnTo>
                  <a:pt x="78613" y="508000"/>
                </a:lnTo>
                <a:lnTo>
                  <a:pt x="88464" y="507232"/>
                </a:lnTo>
                <a:lnTo>
                  <a:pt x="106811" y="506655"/>
                </a:lnTo>
                <a:lnTo>
                  <a:pt x="120954" y="505269"/>
                </a:lnTo>
                <a:lnTo>
                  <a:pt x="125768" y="503478"/>
                </a:lnTo>
                <a:lnTo>
                  <a:pt x="137375" y="505307"/>
                </a:lnTo>
                <a:lnTo>
                  <a:pt x="142049" y="508647"/>
                </a:lnTo>
                <a:lnTo>
                  <a:pt x="158064" y="506730"/>
                </a:lnTo>
                <a:lnTo>
                  <a:pt x="163779" y="503085"/>
                </a:lnTo>
                <a:lnTo>
                  <a:pt x="170891" y="500964"/>
                </a:lnTo>
                <a:lnTo>
                  <a:pt x="206163" y="494828"/>
                </a:lnTo>
                <a:lnTo>
                  <a:pt x="245008" y="489394"/>
                </a:lnTo>
                <a:lnTo>
                  <a:pt x="252844" y="490093"/>
                </a:lnTo>
                <a:lnTo>
                  <a:pt x="265379" y="487184"/>
                </a:lnTo>
                <a:lnTo>
                  <a:pt x="272453" y="487210"/>
                </a:lnTo>
                <a:lnTo>
                  <a:pt x="284099" y="484886"/>
                </a:lnTo>
                <a:lnTo>
                  <a:pt x="288124" y="482015"/>
                </a:lnTo>
                <a:lnTo>
                  <a:pt x="296151" y="483196"/>
                </a:lnTo>
                <a:lnTo>
                  <a:pt x="298348" y="484797"/>
                </a:lnTo>
                <a:lnTo>
                  <a:pt x="300113" y="488911"/>
                </a:lnTo>
                <a:lnTo>
                  <a:pt x="300012" y="492061"/>
                </a:lnTo>
                <a:lnTo>
                  <a:pt x="299402" y="494144"/>
                </a:lnTo>
                <a:lnTo>
                  <a:pt x="292087" y="507365"/>
                </a:lnTo>
                <a:lnTo>
                  <a:pt x="277355" y="543179"/>
                </a:lnTo>
                <a:lnTo>
                  <a:pt x="274232" y="549365"/>
                </a:lnTo>
                <a:lnTo>
                  <a:pt x="270516" y="554780"/>
                </a:lnTo>
                <a:lnTo>
                  <a:pt x="266628" y="559995"/>
                </a:lnTo>
                <a:lnTo>
                  <a:pt x="262991" y="565581"/>
                </a:lnTo>
                <a:lnTo>
                  <a:pt x="241096" y="609511"/>
                </a:lnTo>
                <a:lnTo>
                  <a:pt x="236016" y="622490"/>
                </a:lnTo>
                <a:lnTo>
                  <a:pt x="229829" y="635917"/>
                </a:lnTo>
                <a:lnTo>
                  <a:pt x="216641" y="663104"/>
                </a:lnTo>
                <a:lnTo>
                  <a:pt x="210375" y="676681"/>
                </a:lnTo>
                <a:lnTo>
                  <a:pt x="205181" y="690168"/>
                </a:lnTo>
                <a:lnTo>
                  <a:pt x="189077" y="713257"/>
                </a:lnTo>
                <a:lnTo>
                  <a:pt x="170841" y="750899"/>
                </a:lnTo>
                <a:lnTo>
                  <a:pt x="155778" y="767702"/>
                </a:lnTo>
                <a:lnTo>
                  <a:pt x="161366" y="773899"/>
                </a:lnTo>
                <a:lnTo>
                  <a:pt x="164134" y="774268"/>
                </a:lnTo>
                <a:lnTo>
                  <a:pt x="171653" y="771525"/>
                </a:lnTo>
                <a:lnTo>
                  <a:pt x="174777" y="766178"/>
                </a:lnTo>
                <a:lnTo>
                  <a:pt x="179158" y="762927"/>
                </a:lnTo>
                <a:lnTo>
                  <a:pt x="191681" y="755015"/>
                </a:lnTo>
                <a:lnTo>
                  <a:pt x="203187" y="739508"/>
                </a:lnTo>
                <a:lnTo>
                  <a:pt x="224993" y="707771"/>
                </a:lnTo>
                <a:lnTo>
                  <a:pt x="244678" y="687374"/>
                </a:lnTo>
                <a:lnTo>
                  <a:pt x="249193" y="680890"/>
                </a:lnTo>
                <a:lnTo>
                  <a:pt x="253398" y="674069"/>
                </a:lnTo>
                <a:lnTo>
                  <a:pt x="257853" y="667513"/>
                </a:lnTo>
                <a:lnTo>
                  <a:pt x="263118" y="661822"/>
                </a:lnTo>
                <a:lnTo>
                  <a:pt x="284416" y="644296"/>
                </a:lnTo>
                <a:lnTo>
                  <a:pt x="296649" y="636662"/>
                </a:lnTo>
                <a:lnTo>
                  <a:pt x="302390" y="632800"/>
                </a:lnTo>
                <a:lnTo>
                  <a:pt x="307949" y="628027"/>
                </a:lnTo>
                <a:lnTo>
                  <a:pt x="323762" y="606766"/>
                </a:lnTo>
                <a:lnTo>
                  <a:pt x="333833" y="595611"/>
                </a:lnTo>
                <a:lnTo>
                  <a:pt x="341871" y="592772"/>
                </a:lnTo>
                <a:lnTo>
                  <a:pt x="342976" y="593420"/>
                </a:lnTo>
                <a:lnTo>
                  <a:pt x="343801" y="595160"/>
                </a:lnTo>
                <a:lnTo>
                  <a:pt x="343623" y="597065"/>
                </a:lnTo>
                <a:lnTo>
                  <a:pt x="337794" y="622261"/>
                </a:lnTo>
                <a:lnTo>
                  <a:pt x="336699" y="629950"/>
                </a:lnTo>
                <a:lnTo>
                  <a:pt x="335437" y="644904"/>
                </a:lnTo>
                <a:lnTo>
                  <a:pt x="334327" y="652221"/>
                </a:lnTo>
                <a:lnTo>
                  <a:pt x="333209" y="669010"/>
                </a:lnTo>
                <a:lnTo>
                  <a:pt x="329742" y="682447"/>
                </a:lnTo>
                <a:lnTo>
                  <a:pt x="328993" y="696683"/>
                </a:lnTo>
                <a:lnTo>
                  <a:pt x="326385" y="705233"/>
                </a:lnTo>
                <a:lnTo>
                  <a:pt x="319636" y="721745"/>
                </a:lnTo>
                <a:lnTo>
                  <a:pt x="316865" y="729830"/>
                </a:lnTo>
                <a:lnTo>
                  <a:pt x="315379" y="744677"/>
                </a:lnTo>
                <a:lnTo>
                  <a:pt x="312052" y="759957"/>
                </a:lnTo>
                <a:lnTo>
                  <a:pt x="302755" y="806640"/>
                </a:lnTo>
                <a:lnTo>
                  <a:pt x="284137" y="845515"/>
                </a:lnTo>
                <a:lnTo>
                  <a:pt x="284911" y="849934"/>
                </a:lnTo>
                <a:lnTo>
                  <a:pt x="286664" y="852347"/>
                </a:lnTo>
                <a:lnTo>
                  <a:pt x="290068" y="853643"/>
                </a:lnTo>
                <a:lnTo>
                  <a:pt x="293243" y="849757"/>
                </a:lnTo>
                <a:lnTo>
                  <a:pt x="299008" y="845426"/>
                </a:lnTo>
                <a:lnTo>
                  <a:pt x="303771" y="843432"/>
                </a:lnTo>
                <a:lnTo>
                  <a:pt x="306959" y="839546"/>
                </a:lnTo>
                <a:lnTo>
                  <a:pt x="321576" y="818997"/>
                </a:lnTo>
                <a:lnTo>
                  <a:pt x="326593" y="813041"/>
                </a:lnTo>
                <a:lnTo>
                  <a:pt x="333717" y="809434"/>
                </a:lnTo>
                <a:lnTo>
                  <a:pt x="339648" y="804392"/>
                </a:lnTo>
                <a:lnTo>
                  <a:pt x="351548" y="790879"/>
                </a:lnTo>
                <a:lnTo>
                  <a:pt x="363677" y="781431"/>
                </a:lnTo>
                <a:lnTo>
                  <a:pt x="384332" y="745732"/>
                </a:lnTo>
                <a:lnTo>
                  <a:pt x="400875" y="696391"/>
                </a:lnTo>
                <a:lnTo>
                  <a:pt x="401510" y="689267"/>
                </a:lnTo>
                <a:lnTo>
                  <a:pt x="406679" y="677481"/>
                </a:lnTo>
                <a:lnTo>
                  <a:pt x="411124" y="673265"/>
                </a:lnTo>
                <a:lnTo>
                  <a:pt x="415112" y="659485"/>
                </a:lnTo>
                <a:lnTo>
                  <a:pt x="415036" y="649935"/>
                </a:lnTo>
                <a:lnTo>
                  <a:pt x="419773" y="641908"/>
                </a:lnTo>
                <a:lnTo>
                  <a:pt x="422020" y="639330"/>
                </a:lnTo>
                <a:lnTo>
                  <a:pt x="425475" y="639864"/>
                </a:lnTo>
                <a:lnTo>
                  <a:pt x="432351" y="644554"/>
                </a:lnTo>
                <a:lnTo>
                  <a:pt x="436767" y="653908"/>
                </a:lnTo>
                <a:lnTo>
                  <a:pt x="442429" y="674649"/>
                </a:lnTo>
                <a:lnTo>
                  <a:pt x="454202" y="708685"/>
                </a:lnTo>
                <a:lnTo>
                  <a:pt x="455940" y="715305"/>
                </a:lnTo>
                <a:lnTo>
                  <a:pt x="458701" y="728284"/>
                </a:lnTo>
                <a:lnTo>
                  <a:pt x="460375" y="734733"/>
                </a:lnTo>
                <a:lnTo>
                  <a:pt x="462628" y="741129"/>
                </a:lnTo>
                <a:lnTo>
                  <a:pt x="468031" y="753799"/>
                </a:lnTo>
                <a:lnTo>
                  <a:pt x="476237" y="775665"/>
                </a:lnTo>
                <a:lnTo>
                  <a:pt x="477799" y="780935"/>
                </a:lnTo>
                <a:lnTo>
                  <a:pt x="476364" y="788352"/>
                </a:lnTo>
                <a:lnTo>
                  <a:pt x="480441" y="791032"/>
                </a:lnTo>
                <a:lnTo>
                  <a:pt x="486615" y="789879"/>
                </a:lnTo>
                <a:lnTo>
                  <a:pt x="488957" y="779316"/>
                </a:lnTo>
                <a:lnTo>
                  <a:pt x="489864" y="756018"/>
                </a:lnTo>
                <a:lnTo>
                  <a:pt x="494550" y="738403"/>
                </a:lnTo>
                <a:lnTo>
                  <a:pt x="513623" y="697156"/>
                </a:lnTo>
                <a:lnTo>
                  <a:pt x="516851" y="691781"/>
                </a:lnTo>
                <a:lnTo>
                  <a:pt x="515925" y="685937"/>
                </a:lnTo>
                <a:lnTo>
                  <a:pt x="512743" y="678740"/>
                </a:lnTo>
                <a:lnTo>
                  <a:pt x="512047" y="672116"/>
                </a:lnTo>
                <a:lnTo>
                  <a:pt x="518579" y="667994"/>
                </a:lnTo>
                <a:lnTo>
                  <a:pt x="524157" y="669408"/>
                </a:lnTo>
                <a:lnTo>
                  <a:pt x="527275" y="674782"/>
                </a:lnTo>
                <a:lnTo>
                  <a:pt x="530618" y="687514"/>
                </a:lnTo>
                <a:lnTo>
                  <a:pt x="532511" y="692327"/>
                </a:lnTo>
                <a:lnTo>
                  <a:pt x="535495" y="695769"/>
                </a:lnTo>
                <a:lnTo>
                  <a:pt x="537286" y="701090"/>
                </a:lnTo>
                <a:lnTo>
                  <a:pt x="541287" y="710879"/>
                </a:lnTo>
                <a:lnTo>
                  <a:pt x="546215" y="719985"/>
                </a:lnTo>
                <a:lnTo>
                  <a:pt x="551661" y="728590"/>
                </a:lnTo>
                <a:lnTo>
                  <a:pt x="557212" y="736879"/>
                </a:lnTo>
                <a:lnTo>
                  <a:pt x="568350" y="756018"/>
                </a:lnTo>
                <a:lnTo>
                  <a:pt x="582231" y="774014"/>
                </a:lnTo>
                <a:lnTo>
                  <a:pt x="586137" y="779853"/>
                </a:lnTo>
                <a:lnTo>
                  <a:pt x="591437" y="786717"/>
                </a:lnTo>
                <a:lnTo>
                  <a:pt x="597678" y="791137"/>
                </a:lnTo>
                <a:lnTo>
                  <a:pt x="604405" y="789647"/>
                </a:lnTo>
                <a:lnTo>
                  <a:pt x="609792" y="782356"/>
                </a:lnTo>
                <a:lnTo>
                  <a:pt x="614697" y="770804"/>
                </a:lnTo>
                <a:lnTo>
                  <a:pt x="617952" y="757561"/>
                </a:lnTo>
                <a:lnTo>
                  <a:pt x="618388" y="745197"/>
                </a:lnTo>
                <a:lnTo>
                  <a:pt x="613549" y="722376"/>
                </a:lnTo>
                <a:lnTo>
                  <a:pt x="613435" y="700862"/>
                </a:lnTo>
                <a:lnTo>
                  <a:pt x="612190" y="689368"/>
                </a:lnTo>
                <a:lnTo>
                  <a:pt x="612597" y="685876"/>
                </a:lnTo>
                <a:lnTo>
                  <a:pt x="613714" y="682053"/>
                </a:lnTo>
                <a:lnTo>
                  <a:pt x="613054" y="677926"/>
                </a:lnTo>
                <a:lnTo>
                  <a:pt x="611038" y="669686"/>
                </a:lnTo>
                <a:lnTo>
                  <a:pt x="608150" y="662370"/>
                </a:lnTo>
                <a:lnTo>
                  <a:pt x="601675" y="648843"/>
                </a:lnTo>
                <a:lnTo>
                  <a:pt x="596341" y="632333"/>
                </a:lnTo>
                <a:lnTo>
                  <a:pt x="594385" y="627697"/>
                </a:lnTo>
                <a:lnTo>
                  <a:pt x="591159" y="624573"/>
                </a:lnTo>
                <a:lnTo>
                  <a:pt x="585406" y="615467"/>
                </a:lnTo>
                <a:lnTo>
                  <a:pt x="583971" y="609473"/>
                </a:lnTo>
                <a:lnTo>
                  <a:pt x="580250" y="605028"/>
                </a:lnTo>
                <a:lnTo>
                  <a:pt x="570839" y="598195"/>
                </a:lnTo>
                <a:lnTo>
                  <a:pt x="566282" y="592096"/>
                </a:lnTo>
                <a:lnTo>
                  <a:pt x="562135" y="582225"/>
                </a:lnTo>
                <a:lnTo>
                  <a:pt x="560943" y="571906"/>
                </a:lnTo>
                <a:lnTo>
                  <a:pt x="565251" y="564464"/>
                </a:lnTo>
                <a:lnTo>
                  <a:pt x="572907" y="564499"/>
                </a:lnTo>
                <a:lnTo>
                  <a:pt x="584342" y="568490"/>
                </a:lnTo>
                <a:lnTo>
                  <a:pt x="596201" y="573547"/>
                </a:lnTo>
                <a:lnTo>
                  <a:pt x="605129" y="576783"/>
                </a:lnTo>
                <a:lnTo>
                  <a:pt x="621508" y="580927"/>
                </a:lnTo>
                <a:lnTo>
                  <a:pt x="636954" y="585774"/>
                </a:lnTo>
                <a:lnTo>
                  <a:pt x="667054" y="595947"/>
                </a:lnTo>
                <a:lnTo>
                  <a:pt x="679538" y="598093"/>
                </a:lnTo>
                <a:lnTo>
                  <a:pt x="701840" y="606259"/>
                </a:lnTo>
                <a:lnTo>
                  <a:pt x="709339" y="609725"/>
                </a:lnTo>
                <a:lnTo>
                  <a:pt x="716749" y="613694"/>
                </a:lnTo>
                <a:lnTo>
                  <a:pt x="724446" y="617441"/>
                </a:lnTo>
                <a:lnTo>
                  <a:pt x="732802" y="620242"/>
                </a:lnTo>
                <a:lnTo>
                  <a:pt x="738022" y="621499"/>
                </a:lnTo>
                <a:lnTo>
                  <a:pt x="742924" y="621792"/>
                </a:lnTo>
                <a:lnTo>
                  <a:pt x="747293" y="623544"/>
                </a:lnTo>
                <a:lnTo>
                  <a:pt x="755053" y="627452"/>
                </a:lnTo>
                <a:lnTo>
                  <a:pt x="767934" y="633355"/>
                </a:lnTo>
                <a:lnTo>
                  <a:pt x="780704" y="636581"/>
                </a:lnTo>
                <a:lnTo>
                  <a:pt x="788136" y="632460"/>
                </a:lnTo>
                <a:lnTo>
                  <a:pt x="789012" y="629805"/>
                </a:lnTo>
                <a:lnTo>
                  <a:pt x="777125" y="618223"/>
                </a:lnTo>
                <a:lnTo>
                  <a:pt x="772922" y="603745"/>
                </a:lnTo>
                <a:lnTo>
                  <a:pt x="773379" y="595655"/>
                </a:lnTo>
                <a:lnTo>
                  <a:pt x="763422" y="587540"/>
                </a:lnTo>
                <a:lnTo>
                  <a:pt x="758405" y="585901"/>
                </a:lnTo>
                <a:lnTo>
                  <a:pt x="755345" y="582066"/>
                </a:lnTo>
                <a:lnTo>
                  <a:pt x="746175" y="567080"/>
                </a:lnTo>
                <a:lnTo>
                  <a:pt x="717132" y="543099"/>
                </a:lnTo>
                <a:lnTo>
                  <a:pt x="709629" y="536544"/>
                </a:lnTo>
                <a:lnTo>
                  <a:pt x="702602" y="529793"/>
                </a:lnTo>
                <a:lnTo>
                  <a:pt x="695554" y="524871"/>
                </a:lnTo>
                <a:lnTo>
                  <a:pt x="684680" y="517709"/>
                </a:lnTo>
                <a:lnTo>
                  <a:pt x="675614" y="509822"/>
                </a:lnTo>
                <a:lnTo>
                  <a:pt x="673989" y="502729"/>
                </a:lnTo>
                <a:lnTo>
                  <a:pt x="681831" y="499651"/>
                </a:lnTo>
                <a:lnTo>
                  <a:pt x="694220" y="501291"/>
                </a:lnTo>
                <a:lnTo>
                  <a:pt x="706675" y="504783"/>
                </a:lnTo>
                <a:lnTo>
                  <a:pt x="714717" y="507263"/>
                </a:lnTo>
                <a:lnTo>
                  <a:pt x="724865" y="508000"/>
                </a:lnTo>
                <a:lnTo>
                  <a:pt x="743191" y="511403"/>
                </a:lnTo>
                <a:lnTo>
                  <a:pt x="756462" y="510044"/>
                </a:lnTo>
                <a:lnTo>
                  <a:pt x="782218" y="510044"/>
                </a:lnTo>
                <a:lnTo>
                  <a:pt x="809815" y="507263"/>
                </a:lnTo>
                <a:lnTo>
                  <a:pt x="827405" y="507873"/>
                </a:lnTo>
                <a:lnTo>
                  <a:pt x="837819" y="506895"/>
                </a:lnTo>
                <a:lnTo>
                  <a:pt x="841451" y="507288"/>
                </a:lnTo>
                <a:lnTo>
                  <a:pt x="845693" y="508317"/>
                </a:lnTo>
                <a:lnTo>
                  <a:pt x="849693" y="507530"/>
                </a:lnTo>
                <a:lnTo>
                  <a:pt x="863307" y="501967"/>
                </a:lnTo>
                <a:lnTo>
                  <a:pt x="871842" y="502124"/>
                </a:lnTo>
                <a:lnTo>
                  <a:pt x="880403" y="504164"/>
                </a:lnTo>
                <a:lnTo>
                  <a:pt x="887662" y="503214"/>
                </a:lnTo>
                <a:lnTo>
                  <a:pt x="892289" y="494398"/>
                </a:lnTo>
                <a:lnTo>
                  <a:pt x="891313" y="487159"/>
                </a:lnTo>
                <a:lnTo>
                  <a:pt x="886001" y="483658"/>
                </a:lnTo>
                <a:lnTo>
                  <a:pt x="871359" y="480682"/>
                </a:lnTo>
                <a:lnTo>
                  <a:pt x="867105" y="479399"/>
                </a:lnTo>
                <a:lnTo>
                  <a:pt x="864196" y="476643"/>
                </a:lnTo>
                <a:lnTo>
                  <a:pt x="852233" y="474853"/>
                </a:lnTo>
                <a:lnTo>
                  <a:pt x="844981" y="475957"/>
                </a:lnTo>
                <a:lnTo>
                  <a:pt x="839406" y="474129"/>
                </a:lnTo>
                <a:lnTo>
                  <a:pt x="823061" y="465912"/>
                </a:lnTo>
                <a:lnTo>
                  <a:pt x="817333" y="463727"/>
                </a:lnTo>
                <a:lnTo>
                  <a:pt x="808494" y="464451"/>
                </a:lnTo>
                <a:lnTo>
                  <a:pt x="802017" y="462686"/>
                </a:lnTo>
                <a:lnTo>
                  <a:pt x="780465" y="454482"/>
                </a:lnTo>
                <a:lnTo>
                  <a:pt x="753846" y="453580"/>
                </a:lnTo>
                <a:lnTo>
                  <a:pt x="724365" y="444988"/>
                </a:lnTo>
                <a:lnTo>
                  <a:pt x="716166" y="442404"/>
                </a:lnTo>
                <a:lnTo>
                  <a:pt x="708152" y="439254"/>
                </a:lnTo>
                <a:lnTo>
                  <a:pt x="701027" y="436054"/>
                </a:lnTo>
                <a:lnTo>
                  <a:pt x="697725" y="428650"/>
                </a:lnTo>
                <a:lnTo>
                  <a:pt x="691184" y="424649"/>
                </a:lnTo>
                <a:lnTo>
                  <a:pt x="679056" y="419214"/>
                </a:lnTo>
                <a:lnTo>
                  <a:pt x="671563" y="416991"/>
                </a:lnTo>
                <a:lnTo>
                  <a:pt x="661047" y="419773"/>
                </a:lnTo>
                <a:lnTo>
                  <a:pt x="658241" y="412788"/>
                </a:lnTo>
                <a:lnTo>
                  <a:pt x="659612" y="407142"/>
                </a:lnTo>
                <a:lnTo>
                  <a:pt x="666380" y="402964"/>
                </a:lnTo>
                <a:lnTo>
                  <a:pt x="681177" y="397941"/>
                </a:lnTo>
                <a:lnTo>
                  <a:pt x="687844" y="395185"/>
                </a:lnTo>
                <a:lnTo>
                  <a:pt x="695985" y="394068"/>
                </a:lnTo>
                <a:lnTo>
                  <a:pt x="703707" y="391375"/>
                </a:lnTo>
                <a:lnTo>
                  <a:pt x="715021" y="386648"/>
                </a:lnTo>
                <a:lnTo>
                  <a:pt x="720914" y="384585"/>
                </a:lnTo>
                <a:lnTo>
                  <a:pt x="728230" y="383197"/>
                </a:lnTo>
                <a:lnTo>
                  <a:pt x="759282" y="383451"/>
                </a:lnTo>
                <a:lnTo>
                  <a:pt x="775063" y="385968"/>
                </a:lnTo>
                <a:lnTo>
                  <a:pt x="783812" y="386569"/>
                </a:lnTo>
                <a:lnTo>
                  <a:pt x="810436" y="357043"/>
                </a:lnTo>
                <a:lnTo>
                  <a:pt x="812787" y="348170"/>
                </a:lnTo>
                <a:lnTo>
                  <a:pt x="812025" y="342823"/>
                </a:lnTo>
                <a:lnTo>
                  <a:pt x="772045" y="320065"/>
                </a:lnTo>
                <a:lnTo>
                  <a:pt x="742162" y="316242"/>
                </a:lnTo>
                <a:lnTo>
                  <a:pt x="734187" y="314299"/>
                </a:lnTo>
                <a:lnTo>
                  <a:pt x="719353" y="316611"/>
                </a:lnTo>
                <a:lnTo>
                  <a:pt x="717219" y="322110"/>
                </a:lnTo>
                <a:lnTo>
                  <a:pt x="701954" y="324065"/>
                </a:lnTo>
                <a:lnTo>
                  <a:pt x="697382" y="318363"/>
                </a:lnTo>
                <a:lnTo>
                  <a:pt x="680478" y="316344"/>
                </a:lnTo>
                <a:lnTo>
                  <a:pt x="674649" y="319697"/>
                </a:lnTo>
                <a:lnTo>
                  <a:pt x="667804" y="320827"/>
                </a:lnTo>
                <a:lnTo>
                  <a:pt x="653923" y="320319"/>
                </a:lnTo>
                <a:lnTo>
                  <a:pt x="647382" y="321195"/>
                </a:lnTo>
                <a:lnTo>
                  <a:pt x="641680" y="322503"/>
                </a:lnTo>
                <a:lnTo>
                  <a:pt x="626135" y="324205"/>
                </a:lnTo>
                <a:lnTo>
                  <a:pt x="620737" y="324472"/>
                </a:lnTo>
                <a:lnTo>
                  <a:pt x="613689" y="325259"/>
                </a:lnTo>
                <a:lnTo>
                  <a:pt x="592010" y="325386"/>
                </a:lnTo>
                <a:lnTo>
                  <a:pt x="576987" y="327650"/>
                </a:lnTo>
                <a:lnTo>
                  <a:pt x="568548" y="328537"/>
                </a:lnTo>
                <a:lnTo>
                  <a:pt x="561555" y="328409"/>
                </a:lnTo>
                <a:lnTo>
                  <a:pt x="559371" y="328079"/>
                </a:lnTo>
                <a:lnTo>
                  <a:pt x="557136" y="326859"/>
                </a:lnTo>
                <a:lnTo>
                  <a:pt x="555472" y="320687"/>
                </a:lnTo>
                <a:lnTo>
                  <a:pt x="567613" y="310578"/>
                </a:lnTo>
                <a:lnTo>
                  <a:pt x="570712" y="309232"/>
                </a:lnTo>
                <a:lnTo>
                  <a:pt x="585431" y="305447"/>
                </a:lnTo>
                <a:lnTo>
                  <a:pt x="599440" y="297827"/>
                </a:lnTo>
                <a:lnTo>
                  <a:pt x="613930" y="293535"/>
                </a:lnTo>
                <a:lnTo>
                  <a:pt x="652310" y="272732"/>
                </a:lnTo>
                <a:lnTo>
                  <a:pt x="669658" y="267830"/>
                </a:lnTo>
                <a:lnTo>
                  <a:pt x="692429" y="256997"/>
                </a:lnTo>
                <a:lnTo>
                  <a:pt x="720052" y="240130"/>
                </a:lnTo>
                <a:lnTo>
                  <a:pt x="729703" y="235191"/>
                </a:lnTo>
                <a:lnTo>
                  <a:pt x="737450" y="233724"/>
                </a:lnTo>
                <a:lnTo>
                  <a:pt x="754319" y="234476"/>
                </a:lnTo>
                <a:lnTo>
                  <a:pt x="761644" y="232410"/>
                </a:lnTo>
                <a:lnTo>
                  <a:pt x="768502" y="228295"/>
                </a:lnTo>
                <a:lnTo>
                  <a:pt x="766737" y="221475"/>
                </a:lnTo>
                <a:lnTo>
                  <a:pt x="773963" y="209169"/>
                </a:lnTo>
                <a:lnTo>
                  <a:pt x="780110" y="205930"/>
                </a:lnTo>
                <a:lnTo>
                  <a:pt x="782218" y="199555"/>
                </a:lnTo>
                <a:lnTo>
                  <a:pt x="782447" y="196773"/>
                </a:lnTo>
                <a:lnTo>
                  <a:pt x="775081" y="193029"/>
                </a:lnTo>
                <a:lnTo>
                  <a:pt x="760822" y="195994"/>
                </a:lnTo>
                <a:lnTo>
                  <a:pt x="737387" y="204711"/>
                </a:lnTo>
                <a:lnTo>
                  <a:pt x="722261" y="208241"/>
                </a:lnTo>
                <a:lnTo>
                  <a:pt x="711009" y="207873"/>
                </a:lnTo>
                <a:lnTo>
                  <a:pt x="687349" y="212293"/>
                </a:lnTo>
                <a:lnTo>
                  <a:pt x="671017" y="213410"/>
                </a:lnTo>
                <a:lnTo>
                  <a:pt x="640664" y="227774"/>
                </a:lnTo>
                <a:lnTo>
                  <a:pt x="635711" y="230682"/>
                </a:lnTo>
                <a:lnTo>
                  <a:pt x="631202" y="234264"/>
                </a:lnTo>
                <a:lnTo>
                  <a:pt x="616813" y="237718"/>
                </a:lnTo>
                <a:lnTo>
                  <a:pt x="613435" y="239737"/>
                </a:lnTo>
                <a:lnTo>
                  <a:pt x="602224" y="248604"/>
                </a:lnTo>
                <a:lnTo>
                  <a:pt x="595272" y="252476"/>
                </a:lnTo>
                <a:lnTo>
                  <a:pt x="588670" y="252564"/>
                </a:lnTo>
                <a:lnTo>
                  <a:pt x="585486" y="246324"/>
                </a:lnTo>
                <a:lnTo>
                  <a:pt x="590681" y="237461"/>
                </a:lnTo>
                <a:lnTo>
                  <a:pt x="604266" y="223253"/>
                </a:lnTo>
                <a:lnTo>
                  <a:pt x="609023" y="215794"/>
                </a:lnTo>
                <a:lnTo>
                  <a:pt x="612954" y="207656"/>
                </a:lnTo>
                <a:lnTo>
                  <a:pt x="616658" y="199248"/>
                </a:lnTo>
                <a:lnTo>
                  <a:pt x="620737" y="190982"/>
                </a:lnTo>
                <a:lnTo>
                  <a:pt x="632764" y="171094"/>
                </a:lnTo>
                <a:lnTo>
                  <a:pt x="639191" y="155092"/>
                </a:lnTo>
                <a:lnTo>
                  <a:pt x="646874" y="139344"/>
                </a:lnTo>
                <a:lnTo>
                  <a:pt x="648690" y="131305"/>
                </a:lnTo>
                <a:lnTo>
                  <a:pt x="644080" y="124828"/>
                </a:lnTo>
                <a:lnTo>
                  <a:pt x="645629" y="116916"/>
                </a:lnTo>
                <a:lnTo>
                  <a:pt x="652551" y="89585"/>
                </a:lnTo>
                <a:lnTo>
                  <a:pt x="659993" y="75730"/>
                </a:lnTo>
                <a:lnTo>
                  <a:pt x="660628" y="72872"/>
                </a:lnTo>
                <a:lnTo>
                  <a:pt x="659142" y="70586"/>
                </a:lnTo>
                <a:lnTo>
                  <a:pt x="655548" y="68338"/>
                </a:lnTo>
                <a:lnTo>
                  <a:pt x="652233" y="68402"/>
                </a:lnTo>
                <a:lnTo>
                  <a:pt x="645172" y="71221"/>
                </a:lnTo>
                <a:lnTo>
                  <a:pt x="641985" y="75184"/>
                </a:lnTo>
                <a:lnTo>
                  <a:pt x="638073" y="78003"/>
                </a:lnTo>
                <a:lnTo>
                  <a:pt x="611949" y="92621"/>
                </a:lnTo>
                <a:lnTo>
                  <a:pt x="574324" y="111425"/>
                </a:lnTo>
                <a:lnTo>
                  <a:pt x="542472" y="135566"/>
                </a:lnTo>
                <a:lnTo>
                  <a:pt x="514399" y="163526"/>
                </a:lnTo>
                <a:lnTo>
                  <a:pt x="488111" y="193789"/>
                </a:lnTo>
                <a:lnTo>
                  <a:pt x="469328" y="218306"/>
                </a:lnTo>
                <a:lnTo>
                  <a:pt x="457157" y="230790"/>
                </a:lnTo>
                <a:lnTo>
                  <a:pt x="446392" y="235318"/>
                </a:lnTo>
                <a:lnTo>
                  <a:pt x="438539" y="231377"/>
                </a:lnTo>
                <a:lnTo>
                  <a:pt x="432796" y="223905"/>
                </a:lnTo>
                <a:lnTo>
                  <a:pt x="424230" y="206997"/>
                </a:lnTo>
                <a:lnTo>
                  <a:pt x="422198" y="203606"/>
                </a:lnTo>
                <a:lnTo>
                  <a:pt x="419176" y="201066"/>
                </a:lnTo>
                <a:lnTo>
                  <a:pt x="416433" y="190715"/>
                </a:lnTo>
                <a:lnTo>
                  <a:pt x="418515" y="181635"/>
                </a:lnTo>
                <a:lnTo>
                  <a:pt x="414248" y="169405"/>
                </a:lnTo>
                <a:lnTo>
                  <a:pt x="409194" y="164477"/>
                </a:lnTo>
                <a:lnTo>
                  <a:pt x="405790" y="158864"/>
                </a:lnTo>
                <a:lnTo>
                  <a:pt x="400215" y="147142"/>
                </a:lnTo>
                <a:lnTo>
                  <a:pt x="391909" y="134950"/>
                </a:lnTo>
                <a:lnTo>
                  <a:pt x="380136" y="110363"/>
                </a:lnTo>
                <a:lnTo>
                  <a:pt x="376834" y="104546"/>
                </a:lnTo>
                <a:lnTo>
                  <a:pt x="372173" y="99987"/>
                </a:lnTo>
                <a:lnTo>
                  <a:pt x="369506" y="93510"/>
                </a:lnTo>
                <a:lnTo>
                  <a:pt x="367646" y="87716"/>
                </a:lnTo>
                <a:lnTo>
                  <a:pt x="364389" y="74814"/>
                </a:lnTo>
                <a:lnTo>
                  <a:pt x="362051" y="69164"/>
                </a:lnTo>
                <a:lnTo>
                  <a:pt x="348437" y="49314"/>
                </a:lnTo>
                <a:lnTo>
                  <a:pt x="343650" y="41026"/>
                </a:lnTo>
                <a:lnTo>
                  <a:pt x="338737" y="33131"/>
                </a:lnTo>
                <a:lnTo>
                  <a:pt x="325475" y="12865"/>
                </a:lnTo>
                <a:lnTo>
                  <a:pt x="322554" y="6553"/>
                </a:lnTo>
                <a:lnTo>
                  <a:pt x="315175" y="1130"/>
                </a:lnTo>
                <a:lnTo>
                  <a:pt x="309702" y="0"/>
                </a:lnTo>
                <a:close/>
              </a:path>
            </a:pathLst>
          </a:custGeom>
          <a:solidFill>
            <a:schemeClr val="bg1"/>
          </a:solidFill>
        </p:spPr>
        <p:txBody>
          <a:bodyPr wrap="square" lIns="0" tIns="0" rIns="0" bIns="0" rtlCol="0"/>
          <a:lstStyle/>
          <a:p>
            <a:endParaRPr/>
          </a:p>
        </p:txBody>
      </p:sp>
      <p:sp>
        <p:nvSpPr>
          <p:cNvPr id="6" name="object 6"/>
          <p:cNvSpPr txBox="1"/>
          <p:nvPr/>
        </p:nvSpPr>
        <p:spPr>
          <a:xfrm>
            <a:off x="10233818" y="6381495"/>
            <a:ext cx="961390" cy="299720"/>
          </a:xfrm>
          <a:prstGeom prst="rect">
            <a:avLst/>
          </a:prstGeom>
        </p:spPr>
        <p:txBody>
          <a:bodyPr vert="horz" wrap="square" lIns="0" tIns="12700" rIns="0" bIns="0" rtlCol="0">
            <a:spAutoFit/>
          </a:bodyPr>
          <a:lstStyle/>
          <a:p>
            <a:pPr marL="12700">
              <a:lnSpc>
                <a:spcPct val="100000"/>
              </a:lnSpc>
              <a:spcBef>
                <a:spcPts val="100"/>
              </a:spcBef>
            </a:pPr>
            <a:r>
              <a:rPr sz="1800" i="1" spc="-10">
                <a:latin typeface="KievitOT-Italic"/>
                <a:cs typeface="KievitOT-Italic"/>
              </a:rPr>
              <a:t>schunck.nl</a:t>
            </a:r>
            <a:endParaRPr sz="1800">
              <a:latin typeface="KievitOT-Italic"/>
              <a:cs typeface="KievitOT-Italic"/>
            </a:endParaRPr>
          </a:p>
        </p:txBody>
      </p:sp>
      <p:sp>
        <p:nvSpPr>
          <p:cNvPr id="7" name="object 7"/>
          <p:cNvSpPr txBox="1"/>
          <p:nvPr/>
        </p:nvSpPr>
        <p:spPr>
          <a:xfrm rot="-720000">
            <a:off x="3077030" y="769651"/>
            <a:ext cx="7954772" cy="5243743"/>
          </a:xfrm>
          <a:prstGeom prst="rect">
            <a:avLst/>
          </a:prstGeom>
        </p:spPr>
        <p:txBody>
          <a:bodyPr vert="horz" wrap="square" lIns="0" tIns="11430" rIns="0" bIns="0" rtlCol="0">
            <a:spAutoFit/>
          </a:bodyPr>
          <a:lstStyle/>
          <a:p>
            <a:pPr marL="12700">
              <a:lnSpc>
                <a:spcPts val="10000"/>
              </a:lnSpc>
              <a:spcBef>
                <a:spcPts val="90"/>
              </a:spcBef>
            </a:pPr>
            <a:r>
              <a:rPr lang="nl-NL" sz="10000" spc="-10">
                <a:solidFill>
                  <a:schemeClr val="bg1"/>
                </a:solidFill>
                <a:latin typeface="Wilma-Base" panose="02000506020000020004" pitchFamily="2" charset="0"/>
                <a:cs typeface="Cambria"/>
              </a:rPr>
              <a:t>Wie wil</a:t>
            </a:r>
          </a:p>
          <a:p>
            <a:pPr marL="12700">
              <a:lnSpc>
                <a:spcPts val="10000"/>
              </a:lnSpc>
              <a:spcBef>
                <a:spcPts val="90"/>
              </a:spcBef>
            </a:pPr>
            <a:r>
              <a:rPr lang="nl-NL" sz="10000" spc="-10">
                <a:solidFill>
                  <a:schemeClr val="bg1"/>
                </a:solidFill>
                <a:latin typeface="Wilma-Base" panose="02000506020000020004" pitchFamily="2" charset="0"/>
                <a:cs typeface="Cambria"/>
              </a:rPr>
              <a:t>Groeien,</a:t>
            </a:r>
          </a:p>
          <a:p>
            <a:pPr marL="12700">
              <a:lnSpc>
                <a:spcPts val="10000"/>
              </a:lnSpc>
              <a:spcBef>
                <a:spcPts val="90"/>
              </a:spcBef>
            </a:pPr>
            <a:r>
              <a:rPr lang="nl-NL" sz="10000" spc="-10">
                <a:solidFill>
                  <a:schemeClr val="bg1"/>
                </a:solidFill>
                <a:latin typeface="Wilma-Base" panose="02000506020000020004" pitchFamily="2" charset="0"/>
                <a:cs typeface="Cambria"/>
              </a:rPr>
              <a:t>Verlegt</a:t>
            </a:r>
          </a:p>
          <a:p>
            <a:pPr marL="12700">
              <a:lnSpc>
                <a:spcPts val="10000"/>
              </a:lnSpc>
              <a:spcBef>
                <a:spcPts val="90"/>
              </a:spcBef>
            </a:pPr>
            <a:r>
              <a:rPr lang="nl-NL" sz="10000" spc="-10">
                <a:solidFill>
                  <a:schemeClr val="bg1"/>
                </a:solidFill>
                <a:latin typeface="Wilma-Base" panose="02000506020000020004" pitchFamily="2" charset="0"/>
                <a:cs typeface="Cambria"/>
              </a:rPr>
              <a:t>grenzen</a:t>
            </a:r>
            <a:endParaRPr sz="10000">
              <a:solidFill>
                <a:schemeClr val="bg1"/>
              </a:solidFill>
              <a:latin typeface="Wilma-Base" panose="02000506020000020004" pitchFamily="2" charset="0"/>
              <a:cs typeface="Cambria"/>
            </a:endParaRPr>
          </a:p>
        </p:txBody>
      </p:sp>
      <p:sp>
        <p:nvSpPr>
          <p:cNvPr id="4" name="object 7">
            <a:extLst>
              <a:ext uri="{FF2B5EF4-FFF2-40B4-BE49-F238E27FC236}">
                <a16:creationId xmlns:a16="http://schemas.microsoft.com/office/drawing/2014/main" id="{20BD0FEC-B708-B855-3008-5BF751FF4D01}"/>
              </a:ext>
            </a:extLst>
          </p:cNvPr>
          <p:cNvSpPr txBox="1"/>
          <p:nvPr/>
        </p:nvSpPr>
        <p:spPr>
          <a:xfrm>
            <a:off x="-2913647" y="1545506"/>
            <a:ext cx="3547745" cy="896399"/>
          </a:xfrm>
          <a:prstGeom prst="rect">
            <a:avLst/>
          </a:prstGeom>
        </p:spPr>
        <p:txBody>
          <a:bodyPr vert="horz" wrap="square" lIns="0" tIns="11430" rIns="0" bIns="0" rtlCol="0">
            <a:spAutoFit/>
          </a:bodyPr>
          <a:lstStyle/>
          <a:p>
            <a:pPr marL="12700">
              <a:lnSpc>
                <a:spcPct val="100000"/>
              </a:lnSpc>
              <a:spcBef>
                <a:spcPts val="90"/>
              </a:spcBef>
            </a:pPr>
            <a:r>
              <a:rPr lang="nl-NL" sz="5750" spc="-10">
                <a:latin typeface="ITC Clearface Std" panose="02070603050705020404" pitchFamily="18" charset="0"/>
                <a:cs typeface="Cambria"/>
              </a:rPr>
              <a:t>prikkelt</a:t>
            </a:r>
            <a:endParaRPr sz="5750">
              <a:latin typeface="ITC Clearface Std" panose="02070603050705020404" pitchFamily="18" charset="0"/>
              <a:cs typeface="Cambria"/>
            </a:endParaRPr>
          </a:p>
        </p:txBody>
      </p:sp>
      <p:sp>
        <p:nvSpPr>
          <p:cNvPr id="5" name="object 7">
            <a:extLst>
              <a:ext uri="{FF2B5EF4-FFF2-40B4-BE49-F238E27FC236}">
                <a16:creationId xmlns:a16="http://schemas.microsoft.com/office/drawing/2014/main" id="{D56BA0BD-DBE8-FC9A-930C-001F7646D245}"/>
              </a:ext>
            </a:extLst>
          </p:cNvPr>
          <p:cNvSpPr txBox="1"/>
          <p:nvPr/>
        </p:nvSpPr>
        <p:spPr>
          <a:xfrm>
            <a:off x="-15033458" y="3865819"/>
            <a:ext cx="3547745" cy="896399"/>
          </a:xfrm>
          <a:prstGeom prst="rect">
            <a:avLst/>
          </a:prstGeom>
        </p:spPr>
        <p:txBody>
          <a:bodyPr vert="horz" wrap="square" lIns="0" tIns="11430" rIns="0" bIns="0" rtlCol="0">
            <a:spAutoFit/>
          </a:bodyPr>
          <a:lstStyle/>
          <a:p>
            <a:pPr marL="12700">
              <a:lnSpc>
                <a:spcPct val="100000"/>
              </a:lnSpc>
              <a:spcBef>
                <a:spcPts val="90"/>
              </a:spcBef>
            </a:pPr>
            <a:r>
              <a:rPr lang="nl-NL" sz="5750" spc="-10">
                <a:latin typeface="ITC Clearface Std" panose="02070603050705020404" pitchFamily="18" charset="0"/>
                <a:cs typeface="Cambria"/>
              </a:rPr>
              <a:t>prikkelt</a:t>
            </a:r>
            <a:endParaRPr sz="5750">
              <a:latin typeface="ITC Clearface Std" panose="02070603050705020404" pitchFamily="18" charset="0"/>
              <a:cs typeface="Cambri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60E1F92F-EDD7-AE13-641B-98AFBE373B50}"/>
              </a:ext>
            </a:extLst>
          </p:cNvPr>
          <p:cNvSpPr/>
          <p:nvPr/>
        </p:nvSpPr>
        <p:spPr>
          <a:xfrm>
            <a:off x="0" y="0"/>
            <a:ext cx="11861800" cy="6858000"/>
          </a:xfrm>
          <a:custGeom>
            <a:avLst/>
            <a:gdLst/>
            <a:ahLst/>
            <a:cxnLst/>
            <a:rect l="l" t="t" r="r" b="b"/>
            <a:pathLst>
              <a:path w="11861800" h="6858000">
                <a:moveTo>
                  <a:pt x="11861800" y="0"/>
                </a:moveTo>
                <a:lnTo>
                  <a:pt x="0" y="0"/>
                </a:lnTo>
                <a:lnTo>
                  <a:pt x="0" y="6858000"/>
                </a:lnTo>
                <a:lnTo>
                  <a:pt x="11861800" y="6858000"/>
                </a:lnTo>
                <a:lnTo>
                  <a:pt x="11861800" y="0"/>
                </a:lnTo>
                <a:close/>
              </a:path>
            </a:pathLst>
          </a:custGeom>
          <a:solidFill>
            <a:srgbClr val="E30513"/>
          </a:solidFill>
        </p:spPr>
        <p:txBody>
          <a:bodyPr wrap="square" lIns="0" tIns="0" rIns="0" bIns="0" rtlCol="0"/>
          <a:lstStyle/>
          <a:p>
            <a:endParaRPr/>
          </a:p>
        </p:txBody>
      </p:sp>
      <p:sp>
        <p:nvSpPr>
          <p:cNvPr id="3" name="object 3"/>
          <p:cNvSpPr/>
          <p:nvPr/>
        </p:nvSpPr>
        <p:spPr>
          <a:xfrm>
            <a:off x="9753130" y="1732214"/>
            <a:ext cx="892810" cy="854075"/>
          </a:xfrm>
          <a:custGeom>
            <a:avLst/>
            <a:gdLst/>
            <a:ahLst/>
            <a:cxnLst/>
            <a:rect l="l" t="t" r="r" b="b"/>
            <a:pathLst>
              <a:path w="892809" h="854075">
                <a:moveTo>
                  <a:pt x="309702" y="0"/>
                </a:moveTo>
                <a:lnTo>
                  <a:pt x="299339" y="4267"/>
                </a:lnTo>
                <a:lnTo>
                  <a:pt x="294513" y="13550"/>
                </a:lnTo>
                <a:lnTo>
                  <a:pt x="298170" y="22237"/>
                </a:lnTo>
                <a:lnTo>
                  <a:pt x="304150" y="35279"/>
                </a:lnTo>
                <a:lnTo>
                  <a:pt x="306994" y="42238"/>
                </a:lnTo>
                <a:lnTo>
                  <a:pt x="313499" y="80090"/>
                </a:lnTo>
                <a:lnTo>
                  <a:pt x="316545" y="121951"/>
                </a:lnTo>
                <a:lnTo>
                  <a:pt x="316087" y="132662"/>
                </a:lnTo>
                <a:lnTo>
                  <a:pt x="313309" y="158978"/>
                </a:lnTo>
                <a:lnTo>
                  <a:pt x="314985" y="164604"/>
                </a:lnTo>
                <a:lnTo>
                  <a:pt x="315747" y="169811"/>
                </a:lnTo>
                <a:lnTo>
                  <a:pt x="316255" y="183565"/>
                </a:lnTo>
                <a:lnTo>
                  <a:pt x="317182" y="190550"/>
                </a:lnTo>
                <a:lnTo>
                  <a:pt x="320713" y="203339"/>
                </a:lnTo>
                <a:lnTo>
                  <a:pt x="322186" y="218427"/>
                </a:lnTo>
                <a:lnTo>
                  <a:pt x="325048" y="233959"/>
                </a:lnTo>
                <a:lnTo>
                  <a:pt x="325920" y="242208"/>
                </a:lnTo>
                <a:lnTo>
                  <a:pt x="325539" y="250291"/>
                </a:lnTo>
                <a:lnTo>
                  <a:pt x="325043" y="253441"/>
                </a:lnTo>
                <a:lnTo>
                  <a:pt x="323672" y="256197"/>
                </a:lnTo>
                <a:lnTo>
                  <a:pt x="319684" y="258749"/>
                </a:lnTo>
                <a:lnTo>
                  <a:pt x="316433" y="258953"/>
                </a:lnTo>
                <a:lnTo>
                  <a:pt x="310578" y="256374"/>
                </a:lnTo>
                <a:lnTo>
                  <a:pt x="308495" y="252780"/>
                </a:lnTo>
                <a:lnTo>
                  <a:pt x="293812" y="240385"/>
                </a:lnTo>
                <a:lnTo>
                  <a:pt x="287556" y="235793"/>
                </a:lnTo>
                <a:lnTo>
                  <a:pt x="280835" y="231813"/>
                </a:lnTo>
                <a:lnTo>
                  <a:pt x="267208" y="222834"/>
                </a:lnTo>
                <a:lnTo>
                  <a:pt x="254825" y="216801"/>
                </a:lnTo>
                <a:lnTo>
                  <a:pt x="240969" y="206121"/>
                </a:lnTo>
                <a:lnTo>
                  <a:pt x="222262" y="199174"/>
                </a:lnTo>
                <a:lnTo>
                  <a:pt x="211644" y="192752"/>
                </a:lnTo>
                <a:lnTo>
                  <a:pt x="190742" y="178755"/>
                </a:lnTo>
                <a:lnTo>
                  <a:pt x="180403" y="172097"/>
                </a:lnTo>
                <a:lnTo>
                  <a:pt x="163563" y="162877"/>
                </a:lnTo>
                <a:lnTo>
                  <a:pt x="153644" y="158737"/>
                </a:lnTo>
                <a:lnTo>
                  <a:pt x="145630" y="149898"/>
                </a:lnTo>
                <a:lnTo>
                  <a:pt x="140442" y="146871"/>
                </a:lnTo>
                <a:lnTo>
                  <a:pt x="133810" y="144479"/>
                </a:lnTo>
                <a:lnTo>
                  <a:pt x="126678" y="142723"/>
                </a:lnTo>
                <a:lnTo>
                  <a:pt x="119989" y="141605"/>
                </a:lnTo>
                <a:lnTo>
                  <a:pt x="108839" y="142367"/>
                </a:lnTo>
                <a:lnTo>
                  <a:pt x="103323" y="140394"/>
                </a:lnTo>
                <a:lnTo>
                  <a:pt x="97259" y="137588"/>
                </a:lnTo>
                <a:lnTo>
                  <a:pt x="91258" y="136444"/>
                </a:lnTo>
                <a:lnTo>
                  <a:pt x="85928" y="139458"/>
                </a:lnTo>
                <a:lnTo>
                  <a:pt x="84556" y="148764"/>
                </a:lnTo>
                <a:lnTo>
                  <a:pt x="92206" y="157089"/>
                </a:lnTo>
                <a:lnTo>
                  <a:pt x="103064" y="163904"/>
                </a:lnTo>
                <a:lnTo>
                  <a:pt x="111315" y="168681"/>
                </a:lnTo>
                <a:lnTo>
                  <a:pt x="141717" y="194837"/>
                </a:lnTo>
                <a:lnTo>
                  <a:pt x="149090" y="201980"/>
                </a:lnTo>
                <a:lnTo>
                  <a:pt x="155778" y="209486"/>
                </a:lnTo>
                <a:lnTo>
                  <a:pt x="159691" y="214745"/>
                </a:lnTo>
                <a:lnTo>
                  <a:pt x="167070" y="225509"/>
                </a:lnTo>
                <a:lnTo>
                  <a:pt x="171005" y="230682"/>
                </a:lnTo>
                <a:lnTo>
                  <a:pt x="181889" y="241096"/>
                </a:lnTo>
                <a:lnTo>
                  <a:pt x="190068" y="253949"/>
                </a:lnTo>
                <a:lnTo>
                  <a:pt x="203822" y="268325"/>
                </a:lnTo>
                <a:lnTo>
                  <a:pt x="217168" y="284176"/>
                </a:lnTo>
                <a:lnTo>
                  <a:pt x="224276" y="291712"/>
                </a:lnTo>
                <a:lnTo>
                  <a:pt x="239626" y="305750"/>
                </a:lnTo>
                <a:lnTo>
                  <a:pt x="251350" y="318034"/>
                </a:lnTo>
                <a:lnTo>
                  <a:pt x="261595" y="330778"/>
                </a:lnTo>
                <a:lnTo>
                  <a:pt x="264871" y="339356"/>
                </a:lnTo>
                <a:lnTo>
                  <a:pt x="258939" y="343003"/>
                </a:lnTo>
                <a:lnTo>
                  <a:pt x="248824" y="342747"/>
                </a:lnTo>
                <a:lnTo>
                  <a:pt x="230682" y="339242"/>
                </a:lnTo>
                <a:lnTo>
                  <a:pt x="221798" y="338451"/>
                </a:lnTo>
                <a:lnTo>
                  <a:pt x="205201" y="337779"/>
                </a:lnTo>
                <a:lnTo>
                  <a:pt x="196888" y="337096"/>
                </a:lnTo>
                <a:lnTo>
                  <a:pt x="184873" y="335203"/>
                </a:lnTo>
                <a:lnTo>
                  <a:pt x="160477" y="334949"/>
                </a:lnTo>
                <a:lnTo>
                  <a:pt x="129400" y="329666"/>
                </a:lnTo>
                <a:lnTo>
                  <a:pt x="123571" y="328942"/>
                </a:lnTo>
                <a:lnTo>
                  <a:pt x="119329" y="331800"/>
                </a:lnTo>
                <a:lnTo>
                  <a:pt x="113169" y="330936"/>
                </a:lnTo>
                <a:lnTo>
                  <a:pt x="84328" y="325526"/>
                </a:lnTo>
                <a:lnTo>
                  <a:pt x="69342" y="324993"/>
                </a:lnTo>
                <a:lnTo>
                  <a:pt x="56210" y="321475"/>
                </a:lnTo>
                <a:lnTo>
                  <a:pt x="43078" y="320065"/>
                </a:lnTo>
                <a:lnTo>
                  <a:pt x="33731" y="317182"/>
                </a:lnTo>
                <a:lnTo>
                  <a:pt x="31864" y="307708"/>
                </a:lnTo>
                <a:lnTo>
                  <a:pt x="23888" y="304482"/>
                </a:lnTo>
                <a:lnTo>
                  <a:pt x="15521" y="303012"/>
                </a:lnTo>
                <a:lnTo>
                  <a:pt x="7777" y="304942"/>
                </a:lnTo>
                <a:lnTo>
                  <a:pt x="2116" y="309726"/>
                </a:lnTo>
                <a:lnTo>
                  <a:pt x="0" y="316814"/>
                </a:lnTo>
                <a:lnTo>
                  <a:pt x="2298" y="325437"/>
                </a:lnTo>
                <a:lnTo>
                  <a:pt x="3263" y="331762"/>
                </a:lnTo>
                <a:lnTo>
                  <a:pt x="14986" y="341566"/>
                </a:lnTo>
                <a:lnTo>
                  <a:pt x="23863" y="342620"/>
                </a:lnTo>
                <a:lnTo>
                  <a:pt x="39622" y="346641"/>
                </a:lnTo>
                <a:lnTo>
                  <a:pt x="59550" y="352831"/>
                </a:lnTo>
                <a:lnTo>
                  <a:pt x="71678" y="354863"/>
                </a:lnTo>
                <a:lnTo>
                  <a:pt x="90627" y="361149"/>
                </a:lnTo>
                <a:lnTo>
                  <a:pt x="97637" y="362077"/>
                </a:lnTo>
                <a:lnTo>
                  <a:pt x="100622" y="356743"/>
                </a:lnTo>
                <a:lnTo>
                  <a:pt x="113449" y="359029"/>
                </a:lnTo>
                <a:lnTo>
                  <a:pt x="116382" y="363308"/>
                </a:lnTo>
                <a:lnTo>
                  <a:pt x="127876" y="366763"/>
                </a:lnTo>
                <a:lnTo>
                  <a:pt x="136639" y="365226"/>
                </a:lnTo>
                <a:lnTo>
                  <a:pt x="147396" y="371716"/>
                </a:lnTo>
                <a:lnTo>
                  <a:pt x="150342" y="378383"/>
                </a:lnTo>
                <a:lnTo>
                  <a:pt x="157137" y="381177"/>
                </a:lnTo>
                <a:lnTo>
                  <a:pt x="169773" y="384073"/>
                </a:lnTo>
                <a:lnTo>
                  <a:pt x="183007" y="389991"/>
                </a:lnTo>
                <a:lnTo>
                  <a:pt x="194779" y="392137"/>
                </a:lnTo>
                <a:lnTo>
                  <a:pt x="207899" y="396646"/>
                </a:lnTo>
                <a:lnTo>
                  <a:pt x="218808" y="397941"/>
                </a:lnTo>
                <a:lnTo>
                  <a:pt x="227838" y="402082"/>
                </a:lnTo>
                <a:lnTo>
                  <a:pt x="232816" y="403796"/>
                </a:lnTo>
                <a:lnTo>
                  <a:pt x="240449" y="402348"/>
                </a:lnTo>
                <a:lnTo>
                  <a:pt x="252310" y="404698"/>
                </a:lnTo>
                <a:lnTo>
                  <a:pt x="255943" y="408508"/>
                </a:lnTo>
                <a:lnTo>
                  <a:pt x="261391" y="410159"/>
                </a:lnTo>
                <a:lnTo>
                  <a:pt x="276123" y="411162"/>
                </a:lnTo>
                <a:lnTo>
                  <a:pt x="294716" y="415480"/>
                </a:lnTo>
                <a:lnTo>
                  <a:pt x="305269" y="413423"/>
                </a:lnTo>
                <a:lnTo>
                  <a:pt x="307047" y="423189"/>
                </a:lnTo>
                <a:lnTo>
                  <a:pt x="304406" y="425323"/>
                </a:lnTo>
                <a:lnTo>
                  <a:pt x="297243" y="429895"/>
                </a:lnTo>
                <a:lnTo>
                  <a:pt x="289039" y="430707"/>
                </a:lnTo>
                <a:lnTo>
                  <a:pt x="282206" y="432676"/>
                </a:lnTo>
                <a:lnTo>
                  <a:pt x="251485" y="442277"/>
                </a:lnTo>
                <a:lnTo>
                  <a:pt x="234162" y="447179"/>
                </a:lnTo>
                <a:lnTo>
                  <a:pt x="221640" y="453250"/>
                </a:lnTo>
                <a:lnTo>
                  <a:pt x="206667" y="454583"/>
                </a:lnTo>
                <a:lnTo>
                  <a:pt x="193294" y="459409"/>
                </a:lnTo>
                <a:lnTo>
                  <a:pt x="169646" y="464413"/>
                </a:lnTo>
                <a:lnTo>
                  <a:pt x="147345" y="470979"/>
                </a:lnTo>
                <a:lnTo>
                  <a:pt x="112699" y="476148"/>
                </a:lnTo>
                <a:lnTo>
                  <a:pt x="97332" y="482701"/>
                </a:lnTo>
                <a:lnTo>
                  <a:pt x="56476" y="504088"/>
                </a:lnTo>
                <a:lnTo>
                  <a:pt x="55791" y="507288"/>
                </a:lnTo>
                <a:lnTo>
                  <a:pt x="58597" y="508825"/>
                </a:lnTo>
                <a:lnTo>
                  <a:pt x="66573" y="511175"/>
                </a:lnTo>
                <a:lnTo>
                  <a:pt x="73063" y="508660"/>
                </a:lnTo>
                <a:lnTo>
                  <a:pt x="78613" y="508000"/>
                </a:lnTo>
                <a:lnTo>
                  <a:pt x="88464" y="507232"/>
                </a:lnTo>
                <a:lnTo>
                  <a:pt x="106811" y="506655"/>
                </a:lnTo>
                <a:lnTo>
                  <a:pt x="120954" y="505269"/>
                </a:lnTo>
                <a:lnTo>
                  <a:pt x="125768" y="503478"/>
                </a:lnTo>
                <a:lnTo>
                  <a:pt x="137375" y="505307"/>
                </a:lnTo>
                <a:lnTo>
                  <a:pt x="142049" y="508647"/>
                </a:lnTo>
                <a:lnTo>
                  <a:pt x="158064" y="506730"/>
                </a:lnTo>
                <a:lnTo>
                  <a:pt x="163779" y="503085"/>
                </a:lnTo>
                <a:lnTo>
                  <a:pt x="170891" y="500964"/>
                </a:lnTo>
                <a:lnTo>
                  <a:pt x="206163" y="494828"/>
                </a:lnTo>
                <a:lnTo>
                  <a:pt x="245008" y="489394"/>
                </a:lnTo>
                <a:lnTo>
                  <a:pt x="252844" y="490093"/>
                </a:lnTo>
                <a:lnTo>
                  <a:pt x="265379" y="487184"/>
                </a:lnTo>
                <a:lnTo>
                  <a:pt x="272453" y="487210"/>
                </a:lnTo>
                <a:lnTo>
                  <a:pt x="284099" y="484886"/>
                </a:lnTo>
                <a:lnTo>
                  <a:pt x="288124" y="482015"/>
                </a:lnTo>
                <a:lnTo>
                  <a:pt x="296151" y="483196"/>
                </a:lnTo>
                <a:lnTo>
                  <a:pt x="298348" y="484797"/>
                </a:lnTo>
                <a:lnTo>
                  <a:pt x="300113" y="488911"/>
                </a:lnTo>
                <a:lnTo>
                  <a:pt x="300012" y="492061"/>
                </a:lnTo>
                <a:lnTo>
                  <a:pt x="299402" y="494144"/>
                </a:lnTo>
                <a:lnTo>
                  <a:pt x="292087" y="507365"/>
                </a:lnTo>
                <a:lnTo>
                  <a:pt x="277355" y="543179"/>
                </a:lnTo>
                <a:lnTo>
                  <a:pt x="274232" y="549365"/>
                </a:lnTo>
                <a:lnTo>
                  <a:pt x="270516" y="554780"/>
                </a:lnTo>
                <a:lnTo>
                  <a:pt x="266628" y="559995"/>
                </a:lnTo>
                <a:lnTo>
                  <a:pt x="262991" y="565581"/>
                </a:lnTo>
                <a:lnTo>
                  <a:pt x="241096" y="609511"/>
                </a:lnTo>
                <a:lnTo>
                  <a:pt x="236016" y="622490"/>
                </a:lnTo>
                <a:lnTo>
                  <a:pt x="229829" y="635917"/>
                </a:lnTo>
                <a:lnTo>
                  <a:pt x="216641" y="663104"/>
                </a:lnTo>
                <a:lnTo>
                  <a:pt x="210375" y="676681"/>
                </a:lnTo>
                <a:lnTo>
                  <a:pt x="205181" y="690168"/>
                </a:lnTo>
                <a:lnTo>
                  <a:pt x="189077" y="713257"/>
                </a:lnTo>
                <a:lnTo>
                  <a:pt x="170841" y="750899"/>
                </a:lnTo>
                <a:lnTo>
                  <a:pt x="155778" y="767702"/>
                </a:lnTo>
                <a:lnTo>
                  <a:pt x="161366" y="773899"/>
                </a:lnTo>
                <a:lnTo>
                  <a:pt x="164134" y="774268"/>
                </a:lnTo>
                <a:lnTo>
                  <a:pt x="171653" y="771525"/>
                </a:lnTo>
                <a:lnTo>
                  <a:pt x="174777" y="766178"/>
                </a:lnTo>
                <a:lnTo>
                  <a:pt x="179158" y="762927"/>
                </a:lnTo>
                <a:lnTo>
                  <a:pt x="191681" y="755015"/>
                </a:lnTo>
                <a:lnTo>
                  <a:pt x="203187" y="739508"/>
                </a:lnTo>
                <a:lnTo>
                  <a:pt x="224993" y="707771"/>
                </a:lnTo>
                <a:lnTo>
                  <a:pt x="244678" y="687374"/>
                </a:lnTo>
                <a:lnTo>
                  <a:pt x="249193" y="680890"/>
                </a:lnTo>
                <a:lnTo>
                  <a:pt x="253398" y="674069"/>
                </a:lnTo>
                <a:lnTo>
                  <a:pt x="257853" y="667513"/>
                </a:lnTo>
                <a:lnTo>
                  <a:pt x="263118" y="661822"/>
                </a:lnTo>
                <a:lnTo>
                  <a:pt x="284416" y="644296"/>
                </a:lnTo>
                <a:lnTo>
                  <a:pt x="296649" y="636662"/>
                </a:lnTo>
                <a:lnTo>
                  <a:pt x="302390" y="632800"/>
                </a:lnTo>
                <a:lnTo>
                  <a:pt x="307949" y="628027"/>
                </a:lnTo>
                <a:lnTo>
                  <a:pt x="323762" y="606766"/>
                </a:lnTo>
                <a:lnTo>
                  <a:pt x="333833" y="595611"/>
                </a:lnTo>
                <a:lnTo>
                  <a:pt x="341871" y="592772"/>
                </a:lnTo>
                <a:lnTo>
                  <a:pt x="342976" y="593420"/>
                </a:lnTo>
                <a:lnTo>
                  <a:pt x="343801" y="595160"/>
                </a:lnTo>
                <a:lnTo>
                  <a:pt x="343623" y="597065"/>
                </a:lnTo>
                <a:lnTo>
                  <a:pt x="337794" y="622261"/>
                </a:lnTo>
                <a:lnTo>
                  <a:pt x="336699" y="629950"/>
                </a:lnTo>
                <a:lnTo>
                  <a:pt x="335437" y="644904"/>
                </a:lnTo>
                <a:lnTo>
                  <a:pt x="334327" y="652221"/>
                </a:lnTo>
                <a:lnTo>
                  <a:pt x="333209" y="669010"/>
                </a:lnTo>
                <a:lnTo>
                  <a:pt x="329742" y="682447"/>
                </a:lnTo>
                <a:lnTo>
                  <a:pt x="328993" y="696683"/>
                </a:lnTo>
                <a:lnTo>
                  <a:pt x="326385" y="705233"/>
                </a:lnTo>
                <a:lnTo>
                  <a:pt x="319636" y="721745"/>
                </a:lnTo>
                <a:lnTo>
                  <a:pt x="316865" y="729830"/>
                </a:lnTo>
                <a:lnTo>
                  <a:pt x="315379" y="744677"/>
                </a:lnTo>
                <a:lnTo>
                  <a:pt x="312052" y="759957"/>
                </a:lnTo>
                <a:lnTo>
                  <a:pt x="302755" y="806640"/>
                </a:lnTo>
                <a:lnTo>
                  <a:pt x="284137" y="845515"/>
                </a:lnTo>
                <a:lnTo>
                  <a:pt x="284911" y="849934"/>
                </a:lnTo>
                <a:lnTo>
                  <a:pt x="286664" y="852347"/>
                </a:lnTo>
                <a:lnTo>
                  <a:pt x="290068" y="853643"/>
                </a:lnTo>
                <a:lnTo>
                  <a:pt x="293243" y="849757"/>
                </a:lnTo>
                <a:lnTo>
                  <a:pt x="299008" y="845426"/>
                </a:lnTo>
                <a:lnTo>
                  <a:pt x="303771" y="843432"/>
                </a:lnTo>
                <a:lnTo>
                  <a:pt x="306959" y="839546"/>
                </a:lnTo>
                <a:lnTo>
                  <a:pt x="321576" y="818997"/>
                </a:lnTo>
                <a:lnTo>
                  <a:pt x="326593" y="813041"/>
                </a:lnTo>
                <a:lnTo>
                  <a:pt x="333717" y="809434"/>
                </a:lnTo>
                <a:lnTo>
                  <a:pt x="339648" y="804392"/>
                </a:lnTo>
                <a:lnTo>
                  <a:pt x="351548" y="790879"/>
                </a:lnTo>
                <a:lnTo>
                  <a:pt x="363677" y="781431"/>
                </a:lnTo>
                <a:lnTo>
                  <a:pt x="384332" y="745732"/>
                </a:lnTo>
                <a:lnTo>
                  <a:pt x="400875" y="696391"/>
                </a:lnTo>
                <a:lnTo>
                  <a:pt x="401510" y="689267"/>
                </a:lnTo>
                <a:lnTo>
                  <a:pt x="406679" y="677481"/>
                </a:lnTo>
                <a:lnTo>
                  <a:pt x="411124" y="673265"/>
                </a:lnTo>
                <a:lnTo>
                  <a:pt x="415112" y="659485"/>
                </a:lnTo>
                <a:lnTo>
                  <a:pt x="415036" y="649935"/>
                </a:lnTo>
                <a:lnTo>
                  <a:pt x="419773" y="641908"/>
                </a:lnTo>
                <a:lnTo>
                  <a:pt x="422020" y="639330"/>
                </a:lnTo>
                <a:lnTo>
                  <a:pt x="425475" y="639864"/>
                </a:lnTo>
                <a:lnTo>
                  <a:pt x="432351" y="644554"/>
                </a:lnTo>
                <a:lnTo>
                  <a:pt x="436767" y="653908"/>
                </a:lnTo>
                <a:lnTo>
                  <a:pt x="442429" y="674649"/>
                </a:lnTo>
                <a:lnTo>
                  <a:pt x="454202" y="708685"/>
                </a:lnTo>
                <a:lnTo>
                  <a:pt x="455940" y="715305"/>
                </a:lnTo>
                <a:lnTo>
                  <a:pt x="458701" y="728284"/>
                </a:lnTo>
                <a:lnTo>
                  <a:pt x="460375" y="734733"/>
                </a:lnTo>
                <a:lnTo>
                  <a:pt x="462628" y="741129"/>
                </a:lnTo>
                <a:lnTo>
                  <a:pt x="468031" y="753799"/>
                </a:lnTo>
                <a:lnTo>
                  <a:pt x="476237" y="775665"/>
                </a:lnTo>
                <a:lnTo>
                  <a:pt x="477799" y="780935"/>
                </a:lnTo>
                <a:lnTo>
                  <a:pt x="476364" y="788352"/>
                </a:lnTo>
                <a:lnTo>
                  <a:pt x="480441" y="791032"/>
                </a:lnTo>
                <a:lnTo>
                  <a:pt x="486615" y="789879"/>
                </a:lnTo>
                <a:lnTo>
                  <a:pt x="488957" y="779316"/>
                </a:lnTo>
                <a:lnTo>
                  <a:pt x="489864" y="756018"/>
                </a:lnTo>
                <a:lnTo>
                  <a:pt x="494550" y="738403"/>
                </a:lnTo>
                <a:lnTo>
                  <a:pt x="513623" y="697156"/>
                </a:lnTo>
                <a:lnTo>
                  <a:pt x="516851" y="691781"/>
                </a:lnTo>
                <a:lnTo>
                  <a:pt x="515925" y="685937"/>
                </a:lnTo>
                <a:lnTo>
                  <a:pt x="512743" y="678740"/>
                </a:lnTo>
                <a:lnTo>
                  <a:pt x="512047" y="672116"/>
                </a:lnTo>
                <a:lnTo>
                  <a:pt x="518579" y="667994"/>
                </a:lnTo>
                <a:lnTo>
                  <a:pt x="524157" y="669408"/>
                </a:lnTo>
                <a:lnTo>
                  <a:pt x="527275" y="674782"/>
                </a:lnTo>
                <a:lnTo>
                  <a:pt x="530618" y="687514"/>
                </a:lnTo>
                <a:lnTo>
                  <a:pt x="532511" y="692327"/>
                </a:lnTo>
                <a:lnTo>
                  <a:pt x="535495" y="695769"/>
                </a:lnTo>
                <a:lnTo>
                  <a:pt x="537286" y="701090"/>
                </a:lnTo>
                <a:lnTo>
                  <a:pt x="541287" y="710879"/>
                </a:lnTo>
                <a:lnTo>
                  <a:pt x="546215" y="719985"/>
                </a:lnTo>
                <a:lnTo>
                  <a:pt x="551661" y="728590"/>
                </a:lnTo>
                <a:lnTo>
                  <a:pt x="557212" y="736879"/>
                </a:lnTo>
                <a:lnTo>
                  <a:pt x="568350" y="756018"/>
                </a:lnTo>
                <a:lnTo>
                  <a:pt x="582231" y="774014"/>
                </a:lnTo>
                <a:lnTo>
                  <a:pt x="586137" y="779853"/>
                </a:lnTo>
                <a:lnTo>
                  <a:pt x="591437" y="786717"/>
                </a:lnTo>
                <a:lnTo>
                  <a:pt x="597678" y="791137"/>
                </a:lnTo>
                <a:lnTo>
                  <a:pt x="604405" y="789647"/>
                </a:lnTo>
                <a:lnTo>
                  <a:pt x="609792" y="782356"/>
                </a:lnTo>
                <a:lnTo>
                  <a:pt x="614697" y="770804"/>
                </a:lnTo>
                <a:lnTo>
                  <a:pt x="617952" y="757561"/>
                </a:lnTo>
                <a:lnTo>
                  <a:pt x="618388" y="745197"/>
                </a:lnTo>
                <a:lnTo>
                  <a:pt x="613549" y="722376"/>
                </a:lnTo>
                <a:lnTo>
                  <a:pt x="613435" y="700862"/>
                </a:lnTo>
                <a:lnTo>
                  <a:pt x="612190" y="689368"/>
                </a:lnTo>
                <a:lnTo>
                  <a:pt x="612597" y="685876"/>
                </a:lnTo>
                <a:lnTo>
                  <a:pt x="613714" y="682053"/>
                </a:lnTo>
                <a:lnTo>
                  <a:pt x="613054" y="677926"/>
                </a:lnTo>
                <a:lnTo>
                  <a:pt x="611038" y="669686"/>
                </a:lnTo>
                <a:lnTo>
                  <a:pt x="608150" y="662370"/>
                </a:lnTo>
                <a:lnTo>
                  <a:pt x="601675" y="648843"/>
                </a:lnTo>
                <a:lnTo>
                  <a:pt x="596341" y="632333"/>
                </a:lnTo>
                <a:lnTo>
                  <a:pt x="594385" y="627697"/>
                </a:lnTo>
                <a:lnTo>
                  <a:pt x="591159" y="624573"/>
                </a:lnTo>
                <a:lnTo>
                  <a:pt x="585406" y="615467"/>
                </a:lnTo>
                <a:lnTo>
                  <a:pt x="583971" y="609473"/>
                </a:lnTo>
                <a:lnTo>
                  <a:pt x="580250" y="605028"/>
                </a:lnTo>
                <a:lnTo>
                  <a:pt x="570839" y="598195"/>
                </a:lnTo>
                <a:lnTo>
                  <a:pt x="566282" y="592096"/>
                </a:lnTo>
                <a:lnTo>
                  <a:pt x="562135" y="582225"/>
                </a:lnTo>
                <a:lnTo>
                  <a:pt x="560943" y="571906"/>
                </a:lnTo>
                <a:lnTo>
                  <a:pt x="565251" y="564464"/>
                </a:lnTo>
                <a:lnTo>
                  <a:pt x="572907" y="564499"/>
                </a:lnTo>
                <a:lnTo>
                  <a:pt x="584342" y="568490"/>
                </a:lnTo>
                <a:lnTo>
                  <a:pt x="596201" y="573547"/>
                </a:lnTo>
                <a:lnTo>
                  <a:pt x="605129" y="576783"/>
                </a:lnTo>
                <a:lnTo>
                  <a:pt x="621508" y="580927"/>
                </a:lnTo>
                <a:lnTo>
                  <a:pt x="636954" y="585774"/>
                </a:lnTo>
                <a:lnTo>
                  <a:pt x="667054" y="595947"/>
                </a:lnTo>
                <a:lnTo>
                  <a:pt x="679538" y="598093"/>
                </a:lnTo>
                <a:lnTo>
                  <a:pt x="701840" y="606259"/>
                </a:lnTo>
                <a:lnTo>
                  <a:pt x="709339" y="609725"/>
                </a:lnTo>
                <a:lnTo>
                  <a:pt x="716749" y="613694"/>
                </a:lnTo>
                <a:lnTo>
                  <a:pt x="724446" y="617441"/>
                </a:lnTo>
                <a:lnTo>
                  <a:pt x="732802" y="620242"/>
                </a:lnTo>
                <a:lnTo>
                  <a:pt x="738022" y="621499"/>
                </a:lnTo>
                <a:lnTo>
                  <a:pt x="742924" y="621792"/>
                </a:lnTo>
                <a:lnTo>
                  <a:pt x="747293" y="623544"/>
                </a:lnTo>
                <a:lnTo>
                  <a:pt x="755053" y="627452"/>
                </a:lnTo>
                <a:lnTo>
                  <a:pt x="767934" y="633355"/>
                </a:lnTo>
                <a:lnTo>
                  <a:pt x="780704" y="636581"/>
                </a:lnTo>
                <a:lnTo>
                  <a:pt x="788136" y="632460"/>
                </a:lnTo>
                <a:lnTo>
                  <a:pt x="789012" y="629805"/>
                </a:lnTo>
                <a:lnTo>
                  <a:pt x="777125" y="618223"/>
                </a:lnTo>
                <a:lnTo>
                  <a:pt x="772922" y="603745"/>
                </a:lnTo>
                <a:lnTo>
                  <a:pt x="773379" y="595655"/>
                </a:lnTo>
                <a:lnTo>
                  <a:pt x="763422" y="587540"/>
                </a:lnTo>
                <a:lnTo>
                  <a:pt x="758405" y="585901"/>
                </a:lnTo>
                <a:lnTo>
                  <a:pt x="755345" y="582066"/>
                </a:lnTo>
                <a:lnTo>
                  <a:pt x="746175" y="567080"/>
                </a:lnTo>
                <a:lnTo>
                  <a:pt x="717132" y="543099"/>
                </a:lnTo>
                <a:lnTo>
                  <a:pt x="709629" y="536544"/>
                </a:lnTo>
                <a:lnTo>
                  <a:pt x="702602" y="529793"/>
                </a:lnTo>
                <a:lnTo>
                  <a:pt x="695554" y="524871"/>
                </a:lnTo>
                <a:lnTo>
                  <a:pt x="684680" y="517709"/>
                </a:lnTo>
                <a:lnTo>
                  <a:pt x="675614" y="509822"/>
                </a:lnTo>
                <a:lnTo>
                  <a:pt x="673989" y="502729"/>
                </a:lnTo>
                <a:lnTo>
                  <a:pt x="681831" y="499651"/>
                </a:lnTo>
                <a:lnTo>
                  <a:pt x="694220" y="501291"/>
                </a:lnTo>
                <a:lnTo>
                  <a:pt x="706675" y="504783"/>
                </a:lnTo>
                <a:lnTo>
                  <a:pt x="714717" y="507263"/>
                </a:lnTo>
                <a:lnTo>
                  <a:pt x="724865" y="508000"/>
                </a:lnTo>
                <a:lnTo>
                  <a:pt x="743191" y="511403"/>
                </a:lnTo>
                <a:lnTo>
                  <a:pt x="756462" y="510044"/>
                </a:lnTo>
                <a:lnTo>
                  <a:pt x="782218" y="510044"/>
                </a:lnTo>
                <a:lnTo>
                  <a:pt x="809815" y="507263"/>
                </a:lnTo>
                <a:lnTo>
                  <a:pt x="827405" y="507873"/>
                </a:lnTo>
                <a:lnTo>
                  <a:pt x="837819" y="506895"/>
                </a:lnTo>
                <a:lnTo>
                  <a:pt x="841451" y="507288"/>
                </a:lnTo>
                <a:lnTo>
                  <a:pt x="845693" y="508317"/>
                </a:lnTo>
                <a:lnTo>
                  <a:pt x="849693" y="507530"/>
                </a:lnTo>
                <a:lnTo>
                  <a:pt x="863307" y="501967"/>
                </a:lnTo>
                <a:lnTo>
                  <a:pt x="871842" y="502124"/>
                </a:lnTo>
                <a:lnTo>
                  <a:pt x="880403" y="504164"/>
                </a:lnTo>
                <a:lnTo>
                  <a:pt x="887662" y="503214"/>
                </a:lnTo>
                <a:lnTo>
                  <a:pt x="892289" y="494398"/>
                </a:lnTo>
                <a:lnTo>
                  <a:pt x="891313" y="487159"/>
                </a:lnTo>
                <a:lnTo>
                  <a:pt x="886001" y="483658"/>
                </a:lnTo>
                <a:lnTo>
                  <a:pt x="871359" y="480682"/>
                </a:lnTo>
                <a:lnTo>
                  <a:pt x="867105" y="479399"/>
                </a:lnTo>
                <a:lnTo>
                  <a:pt x="864196" y="476643"/>
                </a:lnTo>
                <a:lnTo>
                  <a:pt x="852233" y="474853"/>
                </a:lnTo>
                <a:lnTo>
                  <a:pt x="844981" y="475957"/>
                </a:lnTo>
                <a:lnTo>
                  <a:pt x="839406" y="474129"/>
                </a:lnTo>
                <a:lnTo>
                  <a:pt x="823061" y="465912"/>
                </a:lnTo>
                <a:lnTo>
                  <a:pt x="817333" y="463727"/>
                </a:lnTo>
                <a:lnTo>
                  <a:pt x="808494" y="464451"/>
                </a:lnTo>
                <a:lnTo>
                  <a:pt x="802017" y="462686"/>
                </a:lnTo>
                <a:lnTo>
                  <a:pt x="780465" y="454482"/>
                </a:lnTo>
                <a:lnTo>
                  <a:pt x="753846" y="453580"/>
                </a:lnTo>
                <a:lnTo>
                  <a:pt x="724365" y="444988"/>
                </a:lnTo>
                <a:lnTo>
                  <a:pt x="716166" y="442404"/>
                </a:lnTo>
                <a:lnTo>
                  <a:pt x="708152" y="439254"/>
                </a:lnTo>
                <a:lnTo>
                  <a:pt x="701027" y="436054"/>
                </a:lnTo>
                <a:lnTo>
                  <a:pt x="697725" y="428650"/>
                </a:lnTo>
                <a:lnTo>
                  <a:pt x="691184" y="424649"/>
                </a:lnTo>
                <a:lnTo>
                  <a:pt x="679056" y="419214"/>
                </a:lnTo>
                <a:lnTo>
                  <a:pt x="671563" y="416991"/>
                </a:lnTo>
                <a:lnTo>
                  <a:pt x="661047" y="419773"/>
                </a:lnTo>
                <a:lnTo>
                  <a:pt x="658241" y="412788"/>
                </a:lnTo>
                <a:lnTo>
                  <a:pt x="659612" y="407142"/>
                </a:lnTo>
                <a:lnTo>
                  <a:pt x="666380" y="402964"/>
                </a:lnTo>
                <a:lnTo>
                  <a:pt x="681177" y="397941"/>
                </a:lnTo>
                <a:lnTo>
                  <a:pt x="687844" y="395185"/>
                </a:lnTo>
                <a:lnTo>
                  <a:pt x="695985" y="394068"/>
                </a:lnTo>
                <a:lnTo>
                  <a:pt x="703707" y="391375"/>
                </a:lnTo>
                <a:lnTo>
                  <a:pt x="715021" y="386648"/>
                </a:lnTo>
                <a:lnTo>
                  <a:pt x="720914" y="384585"/>
                </a:lnTo>
                <a:lnTo>
                  <a:pt x="728230" y="383197"/>
                </a:lnTo>
                <a:lnTo>
                  <a:pt x="759282" y="383451"/>
                </a:lnTo>
                <a:lnTo>
                  <a:pt x="775063" y="385968"/>
                </a:lnTo>
                <a:lnTo>
                  <a:pt x="783812" y="386569"/>
                </a:lnTo>
                <a:lnTo>
                  <a:pt x="810436" y="357043"/>
                </a:lnTo>
                <a:lnTo>
                  <a:pt x="812787" y="348170"/>
                </a:lnTo>
                <a:lnTo>
                  <a:pt x="812025" y="342823"/>
                </a:lnTo>
                <a:lnTo>
                  <a:pt x="772045" y="320065"/>
                </a:lnTo>
                <a:lnTo>
                  <a:pt x="742162" y="316242"/>
                </a:lnTo>
                <a:lnTo>
                  <a:pt x="734187" y="314299"/>
                </a:lnTo>
                <a:lnTo>
                  <a:pt x="719353" y="316611"/>
                </a:lnTo>
                <a:lnTo>
                  <a:pt x="717219" y="322110"/>
                </a:lnTo>
                <a:lnTo>
                  <a:pt x="701954" y="324065"/>
                </a:lnTo>
                <a:lnTo>
                  <a:pt x="697382" y="318363"/>
                </a:lnTo>
                <a:lnTo>
                  <a:pt x="680478" y="316344"/>
                </a:lnTo>
                <a:lnTo>
                  <a:pt x="674649" y="319697"/>
                </a:lnTo>
                <a:lnTo>
                  <a:pt x="667804" y="320827"/>
                </a:lnTo>
                <a:lnTo>
                  <a:pt x="653923" y="320319"/>
                </a:lnTo>
                <a:lnTo>
                  <a:pt x="647382" y="321195"/>
                </a:lnTo>
                <a:lnTo>
                  <a:pt x="641680" y="322503"/>
                </a:lnTo>
                <a:lnTo>
                  <a:pt x="626135" y="324205"/>
                </a:lnTo>
                <a:lnTo>
                  <a:pt x="620737" y="324472"/>
                </a:lnTo>
                <a:lnTo>
                  <a:pt x="613689" y="325259"/>
                </a:lnTo>
                <a:lnTo>
                  <a:pt x="592010" y="325386"/>
                </a:lnTo>
                <a:lnTo>
                  <a:pt x="576987" y="327650"/>
                </a:lnTo>
                <a:lnTo>
                  <a:pt x="568548" y="328537"/>
                </a:lnTo>
                <a:lnTo>
                  <a:pt x="561555" y="328409"/>
                </a:lnTo>
                <a:lnTo>
                  <a:pt x="559371" y="328079"/>
                </a:lnTo>
                <a:lnTo>
                  <a:pt x="557136" y="326859"/>
                </a:lnTo>
                <a:lnTo>
                  <a:pt x="555472" y="320687"/>
                </a:lnTo>
                <a:lnTo>
                  <a:pt x="567613" y="310578"/>
                </a:lnTo>
                <a:lnTo>
                  <a:pt x="570712" y="309232"/>
                </a:lnTo>
                <a:lnTo>
                  <a:pt x="585431" y="305447"/>
                </a:lnTo>
                <a:lnTo>
                  <a:pt x="599440" y="297827"/>
                </a:lnTo>
                <a:lnTo>
                  <a:pt x="613930" y="293535"/>
                </a:lnTo>
                <a:lnTo>
                  <a:pt x="652310" y="272732"/>
                </a:lnTo>
                <a:lnTo>
                  <a:pt x="669658" y="267830"/>
                </a:lnTo>
                <a:lnTo>
                  <a:pt x="692429" y="256997"/>
                </a:lnTo>
                <a:lnTo>
                  <a:pt x="720052" y="240130"/>
                </a:lnTo>
                <a:lnTo>
                  <a:pt x="729703" y="235191"/>
                </a:lnTo>
                <a:lnTo>
                  <a:pt x="737450" y="233724"/>
                </a:lnTo>
                <a:lnTo>
                  <a:pt x="754319" y="234476"/>
                </a:lnTo>
                <a:lnTo>
                  <a:pt x="761644" y="232410"/>
                </a:lnTo>
                <a:lnTo>
                  <a:pt x="768502" y="228295"/>
                </a:lnTo>
                <a:lnTo>
                  <a:pt x="766737" y="221475"/>
                </a:lnTo>
                <a:lnTo>
                  <a:pt x="773963" y="209169"/>
                </a:lnTo>
                <a:lnTo>
                  <a:pt x="780110" y="205930"/>
                </a:lnTo>
                <a:lnTo>
                  <a:pt x="782218" y="199555"/>
                </a:lnTo>
                <a:lnTo>
                  <a:pt x="782447" y="196773"/>
                </a:lnTo>
                <a:lnTo>
                  <a:pt x="775081" y="193029"/>
                </a:lnTo>
                <a:lnTo>
                  <a:pt x="760822" y="195994"/>
                </a:lnTo>
                <a:lnTo>
                  <a:pt x="737387" y="204711"/>
                </a:lnTo>
                <a:lnTo>
                  <a:pt x="722261" y="208241"/>
                </a:lnTo>
                <a:lnTo>
                  <a:pt x="711009" y="207873"/>
                </a:lnTo>
                <a:lnTo>
                  <a:pt x="687349" y="212293"/>
                </a:lnTo>
                <a:lnTo>
                  <a:pt x="671017" y="213410"/>
                </a:lnTo>
                <a:lnTo>
                  <a:pt x="640664" y="227774"/>
                </a:lnTo>
                <a:lnTo>
                  <a:pt x="635711" y="230682"/>
                </a:lnTo>
                <a:lnTo>
                  <a:pt x="631202" y="234264"/>
                </a:lnTo>
                <a:lnTo>
                  <a:pt x="616813" y="237718"/>
                </a:lnTo>
                <a:lnTo>
                  <a:pt x="613435" y="239737"/>
                </a:lnTo>
                <a:lnTo>
                  <a:pt x="602224" y="248604"/>
                </a:lnTo>
                <a:lnTo>
                  <a:pt x="595272" y="252476"/>
                </a:lnTo>
                <a:lnTo>
                  <a:pt x="588670" y="252564"/>
                </a:lnTo>
                <a:lnTo>
                  <a:pt x="585486" y="246324"/>
                </a:lnTo>
                <a:lnTo>
                  <a:pt x="590681" y="237461"/>
                </a:lnTo>
                <a:lnTo>
                  <a:pt x="604266" y="223253"/>
                </a:lnTo>
                <a:lnTo>
                  <a:pt x="609023" y="215794"/>
                </a:lnTo>
                <a:lnTo>
                  <a:pt x="612954" y="207656"/>
                </a:lnTo>
                <a:lnTo>
                  <a:pt x="616658" y="199248"/>
                </a:lnTo>
                <a:lnTo>
                  <a:pt x="620737" y="190982"/>
                </a:lnTo>
                <a:lnTo>
                  <a:pt x="632764" y="171094"/>
                </a:lnTo>
                <a:lnTo>
                  <a:pt x="639191" y="155092"/>
                </a:lnTo>
                <a:lnTo>
                  <a:pt x="646874" y="139344"/>
                </a:lnTo>
                <a:lnTo>
                  <a:pt x="648690" y="131305"/>
                </a:lnTo>
                <a:lnTo>
                  <a:pt x="644080" y="124828"/>
                </a:lnTo>
                <a:lnTo>
                  <a:pt x="645629" y="116916"/>
                </a:lnTo>
                <a:lnTo>
                  <a:pt x="652551" y="89585"/>
                </a:lnTo>
                <a:lnTo>
                  <a:pt x="659993" y="75730"/>
                </a:lnTo>
                <a:lnTo>
                  <a:pt x="660628" y="72872"/>
                </a:lnTo>
                <a:lnTo>
                  <a:pt x="659142" y="70586"/>
                </a:lnTo>
                <a:lnTo>
                  <a:pt x="655548" y="68338"/>
                </a:lnTo>
                <a:lnTo>
                  <a:pt x="652233" y="68402"/>
                </a:lnTo>
                <a:lnTo>
                  <a:pt x="645172" y="71221"/>
                </a:lnTo>
                <a:lnTo>
                  <a:pt x="641985" y="75184"/>
                </a:lnTo>
                <a:lnTo>
                  <a:pt x="638073" y="78003"/>
                </a:lnTo>
                <a:lnTo>
                  <a:pt x="611949" y="92621"/>
                </a:lnTo>
                <a:lnTo>
                  <a:pt x="574324" y="111425"/>
                </a:lnTo>
                <a:lnTo>
                  <a:pt x="542472" y="135566"/>
                </a:lnTo>
                <a:lnTo>
                  <a:pt x="514399" y="163526"/>
                </a:lnTo>
                <a:lnTo>
                  <a:pt x="488111" y="193789"/>
                </a:lnTo>
                <a:lnTo>
                  <a:pt x="469328" y="218306"/>
                </a:lnTo>
                <a:lnTo>
                  <a:pt x="457157" y="230790"/>
                </a:lnTo>
                <a:lnTo>
                  <a:pt x="446392" y="235318"/>
                </a:lnTo>
                <a:lnTo>
                  <a:pt x="438539" y="231377"/>
                </a:lnTo>
                <a:lnTo>
                  <a:pt x="432796" y="223905"/>
                </a:lnTo>
                <a:lnTo>
                  <a:pt x="424230" y="206997"/>
                </a:lnTo>
                <a:lnTo>
                  <a:pt x="422198" y="203606"/>
                </a:lnTo>
                <a:lnTo>
                  <a:pt x="419176" y="201066"/>
                </a:lnTo>
                <a:lnTo>
                  <a:pt x="416433" y="190715"/>
                </a:lnTo>
                <a:lnTo>
                  <a:pt x="418515" y="181635"/>
                </a:lnTo>
                <a:lnTo>
                  <a:pt x="414248" y="169405"/>
                </a:lnTo>
                <a:lnTo>
                  <a:pt x="409194" y="164477"/>
                </a:lnTo>
                <a:lnTo>
                  <a:pt x="405790" y="158864"/>
                </a:lnTo>
                <a:lnTo>
                  <a:pt x="400215" y="147142"/>
                </a:lnTo>
                <a:lnTo>
                  <a:pt x="391909" y="134950"/>
                </a:lnTo>
                <a:lnTo>
                  <a:pt x="380136" y="110363"/>
                </a:lnTo>
                <a:lnTo>
                  <a:pt x="376834" y="104546"/>
                </a:lnTo>
                <a:lnTo>
                  <a:pt x="372173" y="99987"/>
                </a:lnTo>
                <a:lnTo>
                  <a:pt x="369506" y="93510"/>
                </a:lnTo>
                <a:lnTo>
                  <a:pt x="367646" y="87716"/>
                </a:lnTo>
                <a:lnTo>
                  <a:pt x="364389" y="74814"/>
                </a:lnTo>
                <a:lnTo>
                  <a:pt x="362051" y="69164"/>
                </a:lnTo>
                <a:lnTo>
                  <a:pt x="348437" y="49314"/>
                </a:lnTo>
                <a:lnTo>
                  <a:pt x="343650" y="41026"/>
                </a:lnTo>
                <a:lnTo>
                  <a:pt x="338737" y="33131"/>
                </a:lnTo>
                <a:lnTo>
                  <a:pt x="325475" y="12865"/>
                </a:lnTo>
                <a:lnTo>
                  <a:pt x="322554" y="6553"/>
                </a:lnTo>
                <a:lnTo>
                  <a:pt x="315175" y="1130"/>
                </a:lnTo>
                <a:lnTo>
                  <a:pt x="309702" y="0"/>
                </a:lnTo>
                <a:close/>
              </a:path>
            </a:pathLst>
          </a:custGeom>
          <a:solidFill>
            <a:srgbClr val="FFFFFF"/>
          </a:solidFill>
        </p:spPr>
        <p:txBody>
          <a:bodyPr wrap="square" lIns="0" tIns="0" rIns="0" bIns="0" rtlCol="0"/>
          <a:lstStyle/>
          <a:p>
            <a:endParaRPr/>
          </a:p>
        </p:txBody>
      </p:sp>
      <p:sp>
        <p:nvSpPr>
          <p:cNvPr id="7" name="object 7"/>
          <p:cNvSpPr txBox="1"/>
          <p:nvPr/>
        </p:nvSpPr>
        <p:spPr>
          <a:xfrm>
            <a:off x="11030953" y="1545506"/>
            <a:ext cx="3547745" cy="896399"/>
          </a:xfrm>
          <a:prstGeom prst="rect">
            <a:avLst/>
          </a:prstGeom>
        </p:spPr>
        <p:txBody>
          <a:bodyPr vert="horz" wrap="square" lIns="0" tIns="11430" rIns="0" bIns="0" rtlCol="0">
            <a:spAutoFit/>
          </a:bodyPr>
          <a:lstStyle/>
          <a:p>
            <a:pPr marL="12700">
              <a:lnSpc>
                <a:spcPct val="100000"/>
              </a:lnSpc>
              <a:spcBef>
                <a:spcPts val="90"/>
              </a:spcBef>
            </a:pPr>
            <a:r>
              <a:rPr lang="nl-NL" sz="5750" spc="-10">
                <a:latin typeface="ITC Clearface Std" panose="02070603050705020404" pitchFamily="18" charset="0"/>
                <a:cs typeface="Cambria"/>
              </a:rPr>
              <a:t>prikkelt</a:t>
            </a:r>
            <a:endParaRPr sz="5750">
              <a:latin typeface="ITC Clearface Std" panose="02070603050705020404" pitchFamily="18" charset="0"/>
              <a:cs typeface="Cambria"/>
            </a:endParaRPr>
          </a:p>
        </p:txBody>
      </p:sp>
      <p:sp>
        <p:nvSpPr>
          <p:cNvPr id="11" name="object 2">
            <a:extLst>
              <a:ext uri="{FF2B5EF4-FFF2-40B4-BE49-F238E27FC236}">
                <a16:creationId xmlns:a16="http://schemas.microsoft.com/office/drawing/2014/main" id="{C07CD18F-09F4-4CA2-8000-B0B21744F1D9}"/>
              </a:ext>
            </a:extLst>
          </p:cNvPr>
          <p:cNvSpPr txBox="1">
            <a:spLocks/>
          </p:cNvSpPr>
          <p:nvPr/>
        </p:nvSpPr>
        <p:spPr>
          <a:xfrm>
            <a:off x="1763462" y="1204687"/>
            <a:ext cx="5044640" cy="1692771"/>
          </a:xfrm>
          <a:prstGeom prst="rect">
            <a:avLst/>
          </a:prstGeom>
        </p:spPr>
        <p:txBody>
          <a:bodyPr vert="horz" wrap="square" lIns="0" tIns="635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4000"/>
              </a:lnSpc>
              <a:spcBef>
                <a:spcPts val="500"/>
              </a:spcBef>
            </a:pPr>
            <a:r>
              <a:rPr lang="nl-NL" sz="4000" spc="-10">
                <a:solidFill>
                  <a:srgbClr val="FFFFFF"/>
                </a:solidFill>
                <a:latin typeface="Wilma-Base" panose="02000506020000020004" pitchFamily="2" charset="0"/>
              </a:rPr>
              <a:t>MUSEUM</a:t>
            </a:r>
            <a:r>
              <a:rPr lang="nl-NL" sz="4000" spc="-10">
                <a:latin typeface="Wilma-Base" panose="02000506020000020004" pitchFamily="2" charset="0"/>
              </a:rPr>
              <a:t>/</a:t>
            </a:r>
            <a:r>
              <a:rPr lang="nl-NL" sz="4000" spc="-10">
                <a:solidFill>
                  <a:srgbClr val="ED1C24"/>
                </a:solidFill>
                <a:latin typeface="Wilma-Base" panose="02000506020000020004" pitchFamily="2" charset="0"/>
              </a:rPr>
              <a:t> </a:t>
            </a:r>
          </a:p>
          <a:p>
            <a:pPr marL="12700" marR="5080">
              <a:lnSpc>
                <a:spcPts val="4000"/>
              </a:lnSpc>
              <a:spcBef>
                <a:spcPts val="500"/>
              </a:spcBef>
            </a:pPr>
            <a:r>
              <a:rPr lang="nl-NL" sz="4000">
                <a:solidFill>
                  <a:srgbClr val="FFFFFF"/>
                </a:solidFill>
                <a:latin typeface="Wilma-Base" panose="02000506020000020004" pitchFamily="2" charset="0"/>
              </a:rPr>
              <a:t>MUZIEK EN </a:t>
            </a:r>
            <a:r>
              <a:rPr lang="nl-NL" sz="4000" spc="-20">
                <a:solidFill>
                  <a:srgbClr val="FFFFFF"/>
                </a:solidFill>
                <a:latin typeface="Wilma-Base" panose="02000506020000020004" pitchFamily="2" charset="0"/>
              </a:rPr>
              <a:t>DANS</a:t>
            </a:r>
            <a:endParaRPr lang="nl-NL" sz="4000">
              <a:latin typeface="Wilma-Base" panose="02000506020000020004" pitchFamily="2" charset="0"/>
            </a:endParaRPr>
          </a:p>
          <a:p>
            <a:pPr marL="12700">
              <a:lnSpc>
                <a:spcPts val="4000"/>
              </a:lnSpc>
            </a:pPr>
            <a:r>
              <a:rPr lang="nl-NL" sz="4000">
                <a:latin typeface="Wilma-Base" panose="02000506020000020004" pitchFamily="2" charset="0"/>
              </a:rPr>
              <a:t>/</a:t>
            </a:r>
            <a:r>
              <a:rPr lang="nl-NL" sz="4000" spc="-10">
                <a:solidFill>
                  <a:srgbClr val="ED1C24"/>
                </a:solidFill>
                <a:latin typeface="Wilma-Base" panose="02000506020000020004" pitchFamily="2" charset="0"/>
              </a:rPr>
              <a:t> </a:t>
            </a:r>
            <a:r>
              <a:rPr lang="nl-NL" sz="4000" spc="-10">
                <a:solidFill>
                  <a:srgbClr val="FFFFFF"/>
                </a:solidFill>
                <a:latin typeface="Wilma-Base" panose="02000506020000020004" pitchFamily="2" charset="0"/>
              </a:rPr>
              <a:t>BIBLIOTHEEK</a:t>
            </a:r>
            <a:endParaRPr lang="nl-NL" sz="4000">
              <a:latin typeface="Wilma-Base" panose="02000506020000020004" pitchFamily="2" charset="0"/>
            </a:endParaRPr>
          </a:p>
        </p:txBody>
      </p:sp>
      <p:sp>
        <p:nvSpPr>
          <p:cNvPr id="12" name="object 7">
            <a:extLst>
              <a:ext uri="{FF2B5EF4-FFF2-40B4-BE49-F238E27FC236}">
                <a16:creationId xmlns:a16="http://schemas.microsoft.com/office/drawing/2014/main" id="{B146187B-EE50-47E6-B66B-97EBACB24599}"/>
              </a:ext>
            </a:extLst>
          </p:cNvPr>
          <p:cNvSpPr txBox="1"/>
          <p:nvPr/>
        </p:nvSpPr>
        <p:spPr>
          <a:xfrm>
            <a:off x="-1088858" y="3865819"/>
            <a:ext cx="3547745" cy="896399"/>
          </a:xfrm>
          <a:prstGeom prst="rect">
            <a:avLst/>
          </a:prstGeom>
        </p:spPr>
        <p:txBody>
          <a:bodyPr vert="horz" wrap="square" lIns="0" tIns="11430" rIns="0" bIns="0" rtlCol="0">
            <a:spAutoFit/>
          </a:bodyPr>
          <a:lstStyle/>
          <a:p>
            <a:pPr marL="12700">
              <a:lnSpc>
                <a:spcPct val="100000"/>
              </a:lnSpc>
              <a:spcBef>
                <a:spcPts val="90"/>
              </a:spcBef>
            </a:pPr>
            <a:r>
              <a:rPr lang="nl-NL" sz="5750" spc="-10">
                <a:latin typeface="ITC Clearface Std" panose="02070603050705020404" pitchFamily="18" charset="0"/>
                <a:cs typeface="Cambria"/>
              </a:rPr>
              <a:t>prikkelt</a:t>
            </a:r>
            <a:endParaRPr sz="5750">
              <a:latin typeface="ITC Clearface Std" panose="02070603050705020404" pitchFamily="18" charset="0"/>
              <a:cs typeface="Cambria"/>
            </a:endParaRPr>
          </a:p>
        </p:txBody>
      </p:sp>
      <p:sp>
        <p:nvSpPr>
          <p:cNvPr id="5" name="object 6">
            <a:extLst>
              <a:ext uri="{FF2B5EF4-FFF2-40B4-BE49-F238E27FC236}">
                <a16:creationId xmlns:a16="http://schemas.microsoft.com/office/drawing/2014/main" id="{0587108A-F720-1675-8553-C5BC3B4331E0}"/>
              </a:ext>
            </a:extLst>
          </p:cNvPr>
          <p:cNvSpPr txBox="1"/>
          <p:nvPr/>
        </p:nvSpPr>
        <p:spPr>
          <a:xfrm>
            <a:off x="10233818" y="6381495"/>
            <a:ext cx="961390" cy="299720"/>
          </a:xfrm>
          <a:prstGeom prst="rect">
            <a:avLst/>
          </a:prstGeom>
        </p:spPr>
        <p:txBody>
          <a:bodyPr vert="horz" wrap="square" lIns="0" tIns="12700" rIns="0" bIns="0" rtlCol="0">
            <a:spAutoFit/>
          </a:bodyPr>
          <a:lstStyle/>
          <a:p>
            <a:pPr marL="12700">
              <a:lnSpc>
                <a:spcPct val="100000"/>
              </a:lnSpc>
              <a:spcBef>
                <a:spcPts val="100"/>
              </a:spcBef>
            </a:pPr>
            <a:r>
              <a:rPr sz="1800" i="1" spc="-10">
                <a:latin typeface="KievitOT-Italic"/>
                <a:cs typeface="KievitOT-Italic"/>
              </a:rPr>
              <a:t>schunck.nl</a:t>
            </a:r>
            <a:endParaRPr sz="1800">
              <a:latin typeface="KievitOT-Italic"/>
              <a:cs typeface="KievitOT-Italic"/>
            </a:endParaRPr>
          </a:p>
        </p:txBody>
      </p:sp>
    </p:spTree>
    <p:extLst>
      <p:ext uri="{BB962C8B-B14F-4D97-AF65-F5344CB8AC3E}">
        <p14:creationId xmlns:p14="http://schemas.microsoft.com/office/powerpoint/2010/main" val="17058005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5C27C-CAF2-530F-6480-88AF1692C7A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7C4A932-437E-EE50-D295-E3EEDE242CE4}"/>
              </a:ext>
            </a:extLst>
          </p:cNvPr>
          <p:cNvSpPr/>
          <p:nvPr/>
        </p:nvSpPr>
        <p:spPr>
          <a:xfrm>
            <a:off x="-27168" y="-390025"/>
            <a:ext cx="11874500" cy="6858000"/>
          </a:xfrm>
          <a:custGeom>
            <a:avLst/>
            <a:gdLst/>
            <a:ahLst/>
            <a:cxnLst/>
            <a:rect l="l" t="t" r="r" b="b"/>
            <a:pathLst>
              <a:path w="11874500" h="6540500">
                <a:moveTo>
                  <a:pt x="11874500" y="0"/>
                </a:moveTo>
                <a:lnTo>
                  <a:pt x="0" y="0"/>
                </a:lnTo>
                <a:lnTo>
                  <a:pt x="0" y="6540500"/>
                </a:lnTo>
                <a:lnTo>
                  <a:pt x="11874500" y="6540500"/>
                </a:lnTo>
                <a:lnTo>
                  <a:pt x="11874500" y="0"/>
                </a:lnTo>
                <a:close/>
              </a:path>
            </a:pathLst>
          </a:custGeom>
          <a:solidFill>
            <a:srgbClr val="F4ED9C"/>
          </a:solidFill>
        </p:spPr>
        <p:txBody>
          <a:bodyPr wrap="square" lIns="0" tIns="0" rIns="0" bIns="0" rtlCol="0"/>
          <a:lstStyle/>
          <a:p>
            <a:r>
              <a:rPr lang="nl-NL">
                <a:latin typeface="Wilma-Base" panose="02000506020000020004" pitchFamily="2" charset="0"/>
              </a:rPr>
              <a:t>Participatieve publiekscommunicatie</a:t>
            </a:r>
            <a:r>
              <a:rPr lang="nl-NL" spc="-10">
                <a:solidFill>
                  <a:srgbClr val="ED1C24"/>
                </a:solidFill>
                <a:latin typeface="Wilma-Base"/>
                <a:cs typeface="Wilma-Base"/>
              </a:rPr>
              <a:t>/</a:t>
            </a:r>
            <a:r>
              <a:rPr lang="nl-NL">
                <a:latin typeface="Wilma-Base" panose="02000506020000020004" pitchFamily="2" charset="0"/>
              </a:rPr>
              <a:t> </a:t>
            </a:r>
            <a:endParaRPr/>
          </a:p>
        </p:txBody>
      </p:sp>
      <p:grpSp>
        <p:nvGrpSpPr>
          <p:cNvPr id="16" name="object 2">
            <a:extLst>
              <a:ext uri="{FF2B5EF4-FFF2-40B4-BE49-F238E27FC236}">
                <a16:creationId xmlns:a16="http://schemas.microsoft.com/office/drawing/2014/main" id="{668C646B-BA70-6B08-57C4-8FB93A29C4F7}"/>
              </a:ext>
            </a:extLst>
          </p:cNvPr>
          <p:cNvGrpSpPr/>
          <p:nvPr/>
        </p:nvGrpSpPr>
        <p:grpSpPr>
          <a:xfrm>
            <a:off x="10754702" y="6261100"/>
            <a:ext cx="1323340" cy="483234"/>
            <a:chOff x="10754702" y="6261100"/>
            <a:chExt cx="1323340" cy="483234"/>
          </a:xfrm>
        </p:grpSpPr>
        <p:sp>
          <p:nvSpPr>
            <p:cNvPr id="17" name="object 4">
              <a:extLst>
                <a:ext uri="{FF2B5EF4-FFF2-40B4-BE49-F238E27FC236}">
                  <a16:creationId xmlns:a16="http://schemas.microsoft.com/office/drawing/2014/main" id="{49E05A70-1DCC-3C8A-99DC-AD5E2421BC90}"/>
                </a:ext>
              </a:extLst>
            </p:cNvPr>
            <p:cNvSpPr/>
            <p:nvPr/>
          </p:nvSpPr>
          <p:spPr>
            <a:xfrm>
              <a:off x="10754702" y="6261100"/>
              <a:ext cx="1323340" cy="483234"/>
            </a:xfrm>
            <a:custGeom>
              <a:avLst/>
              <a:gdLst/>
              <a:ahLst/>
              <a:cxnLst/>
              <a:rect l="l" t="t" r="r" b="b"/>
              <a:pathLst>
                <a:path w="1323340" h="483234">
                  <a:moveTo>
                    <a:pt x="1322997" y="0"/>
                  </a:moveTo>
                  <a:lnTo>
                    <a:pt x="0" y="0"/>
                  </a:lnTo>
                  <a:lnTo>
                    <a:pt x="0" y="482727"/>
                  </a:lnTo>
                  <a:lnTo>
                    <a:pt x="1322997" y="482727"/>
                  </a:lnTo>
                  <a:lnTo>
                    <a:pt x="1322997" y="0"/>
                  </a:lnTo>
                  <a:close/>
                </a:path>
              </a:pathLst>
            </a:custGeom>
            <a:solidFill>
              <a:srgbClr val="ED1C24"/>
            </a:solidFill>
          </p:spPr>
          <p:txBody>
            <a:bodyPr wrap="square" lIns="0" tIns="0" rIns="0" bIns="0" rtlCol="0"/>
            <a:lstStyle/>
            <a:p>
              <a:endParaRPr/>
            </a:p>
          </p:txBody>
        </p:sp>
        <p:sp>
          <p:nvSpPr>
            <p:cNvPr id="18" name="object 5">
              <a:extLst>
                <a:ext uri="{FF2B5EF4-FFF2-40B4-BE49-F238E27FC236}">
                  <a16:creationId xmlns:a16="http://schemas.microsoft.com/office/drawing/2014/main" id="{1248A02D-30DC-FA00-0E39-0ACAD6BAD32A}"/>
                </a:ext>
              </a:extLst>
            </p:cNvPr>
            <p:cNvSpPr/>
            <p:nvPr/>
          </p:nvSpPr>
          <p:spPr>
            <a:xfrm>
              <a:off x="11195761" y="6381521"/>
              <a:ext cx="120650" cy="241300"/>
            </a:xfrm>
            <a:custGeom>
              <a:avLst/>
              <a:gdLst/>
              <a:ahLst/>
              <a:cxnLst/>
              <a:rect l="l" t="t" r="r" b="b"/>
              <a:pathLst>
                <a:path w="120650" h="241300">
                  <a:moveTo>
                    <a:pt x="120243" y="0"/>
                  </a:moveTo>
                  <a:lnTo>
                    <a:pt x="80162" y="0"/>
                  </a:lnTo>
                  <a:lnTo>
                    <a:pt x="80162" y="100330"/>
                  </a:lnTo>
                  <a:lnTo>
                    <a:pt x="40081" y="100330"/>
                  </a:lnTo>
                  <a:lnTo>
                    <a:pt x="40081" y="0"/>
                  </a:lnTo>
                  <a:lnTo>
                    <a:pt x="0" y="0"/>
                  </a:lnTo>
                  <a:lnTo>
                    <a:pt x="0" y="100330"/>
                  </a:lnTo>
                  <a:lnTo>
                    <a:pt x="0" y="140970"/>
                  </a:lnTo>
                  <a:lnTo>
                    <a:pt x="0" y="241300"/>
                  </a:lnTo>
                  <a:lnTo>
                    <a:pt x="40081" y="241300"/>
                  </a:lnTo>
                  <a:lnTo>
                    <a:pt x="40081" y="140970"/>
                  </a:lnTo>
                  <a:lnTo>
                    <a:pt x="80162" y="140970"/>
                  </a:lnTo>
                  <a:lnTo>
                    <a:pt x="80162" y="241300"/>
                  </a:lnTo>
                  <a:lnTo>
                    <a:pt x="120243" y="241300"/>
                  </a:lnTo>
                  <a:lnTo>
                    <a:pt x="120243" y="140970"/>
                  </a:lnTo>
                  <a:lnTo>
                    <a:pt x="120243" y="100330"/>
                  </a:lnTo>
                  <a:lnTo>
                    <a:pt x="120243" y="0"/>
                  </a:lnTo>
                  <a:close/>
                </a:path>
              </a:pathLst>
            </a:custGeom>
            <a:solidFill>
              <a:srgbClr val="FFFFFF"/>
            </a:solidFill>
          </p:spPr>
          <p:txBody>
            <a:bodyPr wrap="square" lIns="0" tIns="0" rIns="0" bIns="0" rtlCol="0"/>
            <a:lstStyle/>
            <a:p>
              <a:endParaRPr/>
            </a:p>
          </p:txBody>
        </p:sp>
        <p:pic>
          <p:nvPicPr>
            <p:cNvPr id="19" name="object 6">
              <a:extLst>
                <a:ext uri="{FF2B5EF4-FFF2-40B4-BE49-F238E27FC236}">
                  <a16:creationId xmlns:a16="http://schemas.microsoft.com/office/drawing/2014/main" id="{2548FFA3-5220-0C19-0217-7B7D9A66BDF9}"/>
                </a:ext>
              </a:extLst>
            </p:cNvPr>
            <p:cNvPicPr/>
            <p:nvPr/>
          </p:nvPicPr>
          <p:blipFill>
            <a:blip r:embed="rId3" cstate="print"/>
            <a:stretch>
              <a:fillRect/>
            </a:stretch>
          </p:blipFill>
          <p:spPr>
            <a:xfrm>
              <a:off x="11356087" y="6381517"/>
              <a:ext cx="120243" cy="241896"/>
            </a:xfrm>
            <a:prstGeom prst="rect">
              <a:avLst/>
            </a:prstGeom>
          </p:spPr>
        </p:pic>
        <p:pic>
          <p:nvPicPr>
            <p:cNvPr id="20" name="object 7">
              <a:extLst>
                <a:ext uri="{FF2B5EF4-FFF2-40B4-BE49-F238E27FC236}">
                  <a16:creationId xmlns:a16="http://schemas.microsoft.com/office/drawing/2014/main" id="{7F49EEF9-105A-B5D2-9D18-B3753681CC08}"/>
                </a:ext>
              </a:extLst>
            </p:cNvPr>
            <p:cNvPicPr/>
            <p:nvPr/>
          </p:nvPicPr>
          <p:blipFill>
            <a:blip r:embed="rId4" cstate="print"/>
            <a:stretch>
              <a:fillRect/>
            </a:stretch>
          </p:blipFill>
          <p:spPr>
            <a:xfrm>
              <a:off x="10875135" y="6381519"/>
              <a:ext cx="120243" cy="241896"/>
            </a:xfrm>
            <a:prstGeom prst="rect">
              <a:avLst/>
            </a:prstGeom>
          </p:spPr>
        </p:pic>
        <p:pic>
          <p:nvPicPr>
            <p:cNvPr id="21" name="object 8">
              <a:extLst>
                <a:ext uri="{FF2B5EF4-FFF2-40B4-BE49-F238E27FC236}">
                  <a16:creationId xmlns:a16="http://schemas.microsoft.com/office/drawing/2014/main" id="{97F97685-5E15-A7F3-4B6A-034F2236D42A}"/>
                </a:ext>
              </a:extLst>
            </p:cNvPr>
            <p:cNvPicPr/>
            <p:nvPr/>
          </p:nvPicPr>
          <p:blipFill>
            <a:blip r:embed="rId5" cstate="print"/>
            <a:stretch>
              <a:fillRect/>
            </a:stretch>
          </p:blipFill>
          <p:spPr>
            <a:xfrm>
              <a:off x="11035451" y="6381512"/>
              <a:ext cx="120243" cy="241909"/>
            </a:xfrm>
            <a:prstGeom prst="rect">
              <a:avLst/>
            </a:prstGeom>
          </p:spPr>
        </p:pic>
        <p:pic>
          <p:nvPicPr>
            <p:cNvPr id="22" name="object 9">
              <a:extLst>
                <a:ext uri="{FF2B5EF4-FFF2-40B4-BE49-F238E27FC236}">
                  <a16:creationId xmlns:a16="http://schemas.microsoft.com/office/drawing/2014/main" id="{AD3A192B-A689-5259-CF43-EC98DDBB4CA7}"/>
                </a:ext>
              </a:extLst>
            </p:cNvPr>
            <p:cNvPicPr/>
            <p:nvPr/>
          </p:nvPicPr>
          <p:blipFill>
            <a:blip r:embed="rId6" cstate="print"/>
            <a:stretch>
              <a:fillRect/>
            </a:stretch>
          </p:blipFill>
          <p:spPr>
            <a:xfrm>
              <a:off x="11516404" y="6381510"/>
              <a:ext cx="120230" cy="241909"/>
            </a:xfrm>
            <a:prstGeom prst="rect">
              <a:avLst/>
            </a:prstGeom>
          </p:spPr>
        </p:pic>
        <p:pic>
          <p:nvPicPr>
            <p:cNvPr id="23" name="object 10">
              <a:extLst>
                <a:ext uri="{FF2B5EF4-FFF2-40B4-BE49-F238E27FC236}">
                  <a16:creationId xmlns:a16="http://schemas.microsoft.com/office/drawing/2014/main" id="{942BEA0A-B833-0FFC-ECA7-6AF31F9A073A}"/>
                </a:ext>
              </a:extLst>
            </p:cNvPr>
            <p:cNvPicPr/>
            <p:nvPr/>
          </p:nvPicPr>
          <p:blipFill>
            <a:blip r:embed="rId7" cstate="print"/>
            <a:stretch>
              <a:fillRect/>
            </a:stretch>
          </p:blipFill>
          <p:spPr>
            <a:xfrm>
              <a:off x="11676707" y="6381512"/>
              <a:ext cx="120243" cy="241909"/>
            </a:xfrm>
            <a:prstGeom prst="rect">
              <a:avLst/>
            </a:prstGeom>
          </p:spPr>
        </p:pic>
        <p:pic>
          <p:nvPicPr>
            <p:cNvPr id="24" name="object 11">
              <a:extLst>
                <a:ext uri="{FF2B5EF4-FFF2-40B4-BE49-F238E27FC236}">
                  <a16:creationId xmlns:a16="http://schemas.microsoft.com/office/drawing/2014/main" id="{8737BF03-985E-98A1-4FEA-881E839536B0}"/>
                </a:ext>
              </a:extLst>
            </p:cNvPr>
            <p:cNvPicPr/>
            <p:nvPr/>
          </p:nvPicPr>
          <p:blipFill>
            <a:blip r:embed="rId8" cstate="print"/>
            <a:stretch>
              <a:fillRect/>
            </a:stretch>
          </p:blipFill>
          <p:spPr>
            <a:xfrm>
              <a:off x="11837026" y="6381515"/>
              <a:ext cx="120243" cy="241896"/>
            </a:xfrm>
            <a:prstGeom prst="rect">
              <a:avLst/>
            </a:prstGeom>
          </p:spPr>
        </p:pic>
      </p:grpSp>
      <p:pic>
        <p:nvPicPr>
          <p:cNvPr id="11" name="Tijdelijke aanduiding voor inhoud 10">
            <a:extLst>
              <a:ext uri="{FF2B5EF4-FFF2-40B4-BE49-F238E27FC236}">
                <a16:creationId xmlns:a16="http://schemas.microsoft.com/office/drawing/2014/main" id="{94296C3C-3B61-9B10-E942-27661F575D8D}"/>
              </a:ext>
            </a:extLst>
          </p:cNvPr>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a:off x="3697439" y="2357214"/>
            <a:ext cx="3237359" cy="3237359"/>
          </a:xfrm>
          <a:prstGeom prst="rect">
            <a:avLst/>
          </a:prstGeom>
        </p:spPr>
      </p:pic>
      <p:sp>
        <p:nvSpPr>
          <p:cNvPr id="12" name="object 4">
            <a:extLst>
              <a:ext uri="{FF2B5EF4-FFF2-40B4-BE49-F238E27FC236}">
                <a16:creationId xmlns:a16="http://schemas.microsoft.com/office/drawing/2014/main" id="{9C1AE4A2-0107-E8BE-625C-960F1B786D50}"/>
              </a:ext>
            </a:extLst>
          </p:cNvPr>
          <p:cNvSpPr txBox="1">
            <a:spLocks noGrp="1"/>
          </p:cNvSpPr>
          <p:nvPr>
            <p:ph type="title"/>
          </p:nvPr>
        </p:nvSpPr>
        <p:spPr>
          <a:xfrm>
            <a:off x="838200" y="365125"/>
            <a:ext cx="10515600" cy="852798"/>
          </a:xfrm>
        </p:spPr>
        <p:txBody>
          <a:bodyPr vert="horz" wrap="square" lIns="0" tIns="139700" rIns="0" bIns="0" rtlCol="0" anchor="t">
            <a:spAutoFit/>
          </a:bodyPr>
          <a:lstStyle/>
          <a:p>
            <a:r>
              <a:rPr lang="nl-NL" sz="5000" dirty="0">
                <a:latin typeface="Wilma-Base" panose="02000506020000020004" pitchFamily="2" charset="0"/>
              </a:rPr>
              <a:t>Feedback ECRU dag 2026</a:t>
            </a:r>
            <a:r>
              <a:rPr lang="nl-NL" sz="5000" spc="-10" dirty="0">
                <a:solidFill>
                  <a:srgbClr val="ED1C24"/>
                </a:solidFill>
                <a:latin typeface="Wilma-Base"/>
                <a:cs typeface="Wilma-Base"/>
              </a:rPr>
              <a:t>/</a:t>
            </a:r>
            <a:r>
              <a:rPr lang="nl-NL" sz="5000" dirty="0">
                <a:latin typeface="Wilma-Base" panose="02000506020000020004" pitchFamily="2" charset="0"/>
              </a:rPr>
              <a:t> </a:t>
            </a:r>
          </a:p>
        </p:txBody>
      </p:sp>
    </p:spTree>
    <p:extLst>
      <p:ext uri="{BB962C8B-B14F-4D97-AF65-F5344CB8AC3E}">
        <p14:creationId xmlns:p14="http://schemas.microsoft.com/office/powerpoint/2010/main" val="159765818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BBD7D86741F647B23018E9FF7FBA33" ma:contentTypeVersion="6932" ma:contentTypeDescription="Een nieuw document maken." ma:contentTypeScope="" ma:versionID="622b9087cff2660d2706299952175d20">
  <xsd:schema xmlns:xsd="http://www.w3.org/2001/XMLSchema" xmlns:xs="http://www.w3.org/2001/XMLSchema" xmlns:p="http://schemas.microsoft.com/office/2006/metadata/properties" xmlns:ns1="http://schemas.microsoft.com/sharepoint/v3" xmlns:ns2="109cea05-9e44-4700-aef9-285476f445a3" xmlns:ns3="2def21bb-c448-4d45-a105-603b71f9876e" targetNamespace="http://schemas.microsoft.com/office/2006/metadata/properties" ma:root="true" ma:fieldsID="d2606ae3bd8417c0785097ac2a2e66a7" ns1:_="" ns2:_="" ns3:_="">
    <xsd:import namespace="http://schemas.microsoft.com/sharepoint/v3"/>
    <xsd:import namespace="109cea05-9e44-4700-aef9-285476f445a3"/>
    <xsd:import namespace="2def21bb-c448-4d45-a105-603b71f9876e"/>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2:SharedWithUsers" minOccurs="0"/>
                <xsd:element ref="ns2:SharedWithDetails" minOccurs="0"/>
                <xsd:element ref="ns3:MediaServiceGenerationTime" minOccurs="0"/>
                <xsd:element ref="ns3:MediaServiceEventHashCode" minOccurs="0"/>
                <xsd:element ref="ns3:MediaServiceAutoKeyPoints" minOccurs="0"/>
                <xsd:element ref="ns3:MediaServiceKeyPoints" minOccurs="0"/>
                <xsd:element ref="ns3:_Flow_SignoffStatus" minOccurs="0"/>
                <xsd:element ref="ns3:MediaLengthInSeconds" minOccurs="0"/>
                <xsd:element ref="ns3:geredigeerd" minOccurs="0"/>
                <xsd:element ref="ns3:lcf76f155ced4ddcb4097134ff3c332f" minOccurs="0"/>
                <xsd:element ref="ns2:TaxCatchAll"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9" nillable="true" ma:displayName="Eigenschappen van het geïntegreerd beleid voor naleving" ma:hidden="true" ma:internalName="_ip_UnifiedCompliancePolicyProperties">
      <xsd:simpleType>
        <xsd:restriction base="dms:Note"/>
      </xsd:simpleType>
    </xsd:element>
    <xsd:element name="_ip_UnifiedCompliancePolicyUIAction" ma:index="30" nillable="true" ma:displayName="Actie van de gebruikersinterface van het geïntegreerd beleid voor naleving"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9cea05-9e44-4700-aef9-285476f445a3"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description="" ma:internalName="SharedWithDetails" ma:readOnly="true">
      <xsd:simpleType>
        <xsd:restriction base="dms:Note">
          <xsd:maxLength value="255"/>
        </xsd:restriction>
      </xsd:simpleType>
    </xsd:element>
    <xsd:element name="TaxCatchAll" ma:index="28" nillable="true" ma:displayName="Taxonomy Catch All Column" ma:description="" ma:hidden="true" ma:list="{428e5546-f779-4dcf-a60e-bc1e0fc552ee}" ma:internalName="TaxCatchAll" ma:showField="CatchAllData" ma:web="109cea05-9e44-4700-aef9-285476f445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def21bb-c448-4d45-a105-603b71f9876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description="" ma:internalName="MediaServiceAutoTags" ma:readOnly="true">
      <xsd:simpleType>
        <xsd:restriction base="dms:Text"/>
      </xsd:simpleType>
    </xsd:element>
    <xsd:element name="MediaServiceOCR" ma:index="14" nillable="true" ma:displayName="Extracted Text" ma:description="" ma:internalName="MediaServiceOCR" ma:readOnly="true">
      <xsd:simpleType>
        <xsd:restriction base="dms:Note">
          <xsd:maxLength value="255"/>
        </xsd:restriction>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Location" ma:index="16" nillable="true" ma:displayName="Location" ma:description="" ma:internalName="MediaServiceLocation" ma:readOnly="true">
      <xsd:simpleType>
        <xsd:restriction base="dms:Text"/>
      </xsd:simpleType>
    </xsd:element>
    <xsd:element name="MediaServiceGenerationTime" ma:index="19" nillable="true" ma:displayName="MediaServiceGenerationTime" ma:description="" ma:hidden="true" ma:internalName="MediaServiceGenerationTime" ma:readOnly="true">
      <xsd:simpleType>
        <xsd:restriction base="dms:Text"/>
      </xsd:simpleType>
    </xsd:element>
    <xsd:element name="MediaServiceEventHashCode" ma:index="20" nillable="true" ma:displayName="MediaServiceEventHashCode" ma:description="" ma:hidden="true" ma:internalName="MediaServiceEventHashCode" ma:readOnly="true">
      <xsd:simpleType>
        <xsd:restriction base="dms:Text"/>
      </xsd:simpleType>
    </xsd:element>
    <xsd:element name="MediaServiceAutoKeyPoints" ma:index="21" nillable="true" ma:displayName="MediaServiceAutoKeyPoints" ma:description="" ma:hidden="true" ma:internalName="MediaServiceAutoKeyPoints" ma:readOnly="true">
      <xsd:simpleType>
        <xsd:restriction base="dms:Note"/>
      </xsd:simpleType>
    </xsd:element>
    <xsd:element name="MediaServiceKeyPoints" ma:index="22" nillable="true" ma:displayName="KeyPoints" ma:description="" ma:internalName="MediaServiceKeyPoints" ma:readOnly="true">
      <xsd:simpleType>
        <xsd:restriction base="dms:Note">
          <xsd:maxLength value="255"/>
        </xsd:restriction>
      </xsd:simpleType>
    </xsd:element>
    <xsd:element name="_Flow_SignoffStatus" ma:index="23" nillable="true" ma:displayName="Afmeldingsstatus" ma:internalName="Afmeldingsstatus">
      <xsd:simpleType>
        <xsd:restriction base="dms:Text"/>
      </xsd:simpleType>
    </xsd:element>
    <xsd:element name="MediaLengthInSeconds" ma:index="24" nillable="true" ma:displayName="Length (seconds)" ma:description="" ma:internalName="MediaLengthInSeconds" ma:readOnly="true">
      <xsd:simpleType>
        <xsd:restriction base="dms:Unknown"/>
      </xsd:simpleType>
    </xsd:element>
    <xsd:element name="geredigeerd" ma:index="25" nillable="true" ma:displayName="geredigeerd" ma:default="0" ma:format="Dropdown" ma:internalName="geredigeerd">
      <xsd:simpleType>
        <xsd:restriction base="dms:Boolean"/>
      </xsd:simpleType>
    </xsd:element>
    <xsd:element name="lcf76f155ced4ddcb4097134ff3c332f" ma:index="27" nillable="true" ma:taxonomy="true" ma:internalName="lcf76f155ced4ddcb4097134ff3c332f" ma:taxonomyFieldName="MediaServiceImageTags" ma:displayName="Afbeeldingtags" ma:readOnly="false" ma:fieldId="{5cf76f15-5ced-4ddc-b409-7134ff3c332f}" ma:taxonomyMulti="true" ma:sspId="0f68e8ca-0602-4807-9e1e-ecec6427248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2" nillable="true" ma:displayName="MediaServiceSearchProperties" ma:description="" ma:hidden="true" ma:internalName="MediaServiceSearchProperties" ma:readOnly="true">
      <xsd:simpleType>
        <xsd:restriction base="dms:Note"/>
      </xsd:simpleType>
    </xsd:element>
    <xsd:element name="MediaServiceBillingMetadata" ma:index="33" nillable="true" ma:displayName="MediaServiceBillingMetadata" ma:description=""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09cea05-9e44-4700-aef9-285476f445a3" xsi:nil="true"/>
    <lcf76f155ced4ddcb4097134ff3c332f xmlns="2def21bb-c448-4d45-a105-603b71f9876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_Flow_SignoffStatus xmlns="2def21bb-c448-4d45-a105-603b71f9876e" xsi:nil="true"/>
    <geredigeerd xmlns="2def21bb-c448-4d45-a105-603b71f9876e">false</geredigeerd>
    <_dlc_DocId xmlns="109cea05-9e44-4700-aef9-285476f445a3">Z24FMFMPNMCM-706659318-3844980</_dlc_DocId>
    <_dlc_DocIdUrl xmlns="109cea05-9e44-4700-aef9-285476f445a3">
      <Url>https://schunck2.sharepoint.com/sites/documenten/_layouts/15/DocIdRedir.aspx?ID=Z24FMFMPNMCM-706659318-3844980</Url>
      <Description>Z24FMFMPNMCM-706659318-3844980</Description>
    </_dlc_DocIdUrl>
  </documentManagement>
</p:properties>
</file>

<file path=customXml/itemProps1.xml><?xml version="1.0" encoding="utf-8"?>
<ds:datastoreItem xmlns:ds="http://schemas.openxmlformats.org/officeDocument/2006/customXml" ds:itemID="{736A2AEC-53B6-418F-9275-4FE081237286}">
  <ds:schemaRefs>
    <ds:schemaRef ds:uri="109cea05-9e44-4700-aef9-285476f445a3"/>
    <ds:schemaRef ds:uri="2def21bb-c448-4d45-a105-603b71f9876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9E26C1C-D16F-420B-8441-28A3B6094F0B}">
  <ds:schemaRefs>
    <ds:schemaRef ds:uri="http://schemas.microsoft.com/sharepoint/events"/>
  </ds:schemaRefs>
</ds:datastoreItem>
</file>

<file path=customXml/itemProps3.xml><?xml version="1.0" encoding="utf-8"?>
<ds:datastoreItem xmlns:ds="http://schemas.openxmlformats.org/officeDocument/2006/customXml" ds:itemID="{27389296-C541-4A23-B6B3-D49FC1AD8167}">
  <ds:schemaRefs>
    <ds:schemaRef ds:uri="http://schemas.microsoft.com/sharepoint/v3/contenttype/forms"/>
  </ds:schemaRefs>
</ds:datastoreItem>
</file>

<file path=customXml/itemProps4.xml><?xml version="1.0" encoding="utf-8"?>
<ds:datastoreItem xmlns:ds="http://schemas.openxmlformats.org/officeDocument/2006/customXml" ds:itemID="{64C9EA37-6E86-4127-A3C3-5061F68B9BAB}">
  <ds:schemaRefs>
    <ds:schemaRef ds:uri="109cea05-9e44-4700-aef9-285476f445a3"/>
    <ds:schemaRef ds:uri="2def21bb-c448-4d45-a105-603b71f9876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12215</TotalTime>
  <Words>1419</Words>
  <Application>Microsoft Office PowerPoint</Application>
  <PresentationFormat>Breedbeeld</PresentationFormat>
  <Paragraphs>179</Paragraphs>
  <Slides>21</Slides>
  <Notes>16</Notes>
  <HiddenSlides>0</HiddenSlides>
  <MMClips>1</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21</vt:i4>
      </vt:variant>
    </vt:vector>
  </HeadingPairs>
  <TitlesOfParts>
    <vt:vector size="30" baseType="lpstr">
      <vt:lpstr>Aptos</vt:lpstr>
      <vt:lpstr>Arial</vt:lpstr>
      <vt:lpstr>Calibri</vt:lpstr>
      <vt:lpstr>Calibri Light</vt:lpstr>
      <vt:lpstr>ITC Clearface Std</vt:lpstr>
      <vt:lpstr>KievitOT-Italic</vt:lpstr>
      <vt:lpstr>KievitOT-Regular</vt:lpstr>
      <vt:lpstr>Wilma-Base</vt:lpstr>
      <vt:lpstr>Kantoorthema</vt:lpstr>
      <vt:lpstr>PowerPoint-presentatie</vt:lpstr>
      <vt:lpstr>PowerPoint-presentatie</vt:lpstr>
      <vt:lpstr>Heerlen/</vt:lpstr>
      <vt:lpstr>PowerPoint-presentatie</vt:lpstr>
      <vt:lpstr>PowerPoint-presentatie</vt:lpstr>
      <vt:lpstr>OVER SCHUNCK/</vt:lpstr>
      <vt:lpstr>Eenheid/ in verscheidenheid</vt:lpstr>
      <vt:lpstr>PowerPoint-presentatie</vt:lpstr>
      <vt:lpstr>PowerPoint-presentatie</vt:lpstr>
      <vt:lpstr>Verschillende rollen voor SCHUNCK/</vt:lpstr>
      <vt:lpstr>Verschillende rollen voor SCHUNCK/</vt:lpstr>
      <vt:lpstr>PowerPoint-presentatie</vt:lpstr>
      <vt:lpstr>Communicatie differentieert/ Het merk niet</vt:lpstr>
      <vt:lpstr>Daar zijn /  waar de doelgroep is</vt:lpstr>
      <vt:lpstr>PowerPoint-presentatie</vt:lpstr>
      <vt:lpstr>PowerPoint-presentatie</vt:lpstr>
      <vt:lpstr>Participatieve publiekscommunicatie/ </vt:lpstr>
      <vt:lpstr>PowerPoint-presentatie</vt:lpstr>
      <vt:lpstr>PowerPoint-presentatie</vt:lpstr>
      <vt:lpstr>PowerPoint-presentatie</vt:lpstr>
      <vt:lpstr>Feedback ECRU dag 2026/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MUSEUM/ MUZIEK EN DANS / BIBLIOTHEEK</dc:title>
  <dc:creator>Eric Dielemans</dc:creator>
  <cp:lastModifiedBy>Dana Nieuwenboom | SCHUNCK</cp:lastModifiedBy>
  <cp:revision>3</cp:revision>
  <dcterms:created xsi:type="dcterms:W3CDTF">2022-12-08T13:30:20Z</dcterms:created>
  <dcterms:modified xsi:type="dcterms:W3CDTF">2026-09-22T08:46:51Z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0x010100EDBBD7D86741F647B23018E9FF7FBA33</vt:lpwstr>
  </property>
  <property fmtid="{D5CDD505-2E9C-101B-9397-08002B2CF9AE}" pid="3" name="MediaServiceImageTags">
    <vt:lpwstr/>
  </property>
  <property fmtid="{D5CDD505-2E9C-101B-9397-08002B2CF9AE}" pid="4" name="_dlc_DocIdItemGuid">
    <vt:lpwstr>603148e9-ad4d-4921-9258-c31484702ad9</vt:lpwstr>
  </property>
</Properties>
</file>