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Lst>
  <p:notesMasterIdLst>
    <p:notesMasterId r:id="rId44"/>
  </p:notesMasterIdLst>
  <p:handoutMasterIdLst>
    <p:handoutMasterId r:id="rId45"/>
  </p:handoutMasterIdLst>
  <p:sldIdLst>
    <p:sldId id="290" r:id="rId6"/>
    <p:sldId id="296" r:id="rId7"/>
    <p:sldId id="488" r:id="rId8"/>
    <p:sldId id="486" r:id="rId9"/>
    <p:sldId id="473" r:id="rId10"/>
    <p:sldId id="489" r:id="rId11"/>
    <p:sldId id="292" r:id="rId12"/>
    <p:sldId id="293" r:id="rId13"/>
    <p:sldId id="294" r:id="rId14"/>
    <p:sldId id="295" r:id="rId15"/>
    <p:sldId id="491" r:id="rId16"/>
    <p:sldId id="490" r:id="rId17"/>
    <p:sldId id="492" r:id="rId18"/>
    <p:sldId id="493" r:id="rId19"/>
    <p:sldId id="494" r:id="rId20"/>
    <p:sldId id="495" r:id="rId21"/>
    <p:sldId id="505" r:id="rId22"/>
    <p:sldId id="496" r:id="rId23"/>
    <p:sldId id="499" r:id="rId24"/>
    <p:sldId id="500" r:id="rId25"/>
    <p:sldId id="501" r:id="rId26"/>
    <p:sldId id="502" r:id="rId27"/>
    <p:sldId id="506" r:id="rId28"/>
    <p:sldId id="508" r:id="rId29"/>
    <p:sldId id="509" r:id="rId30"/>
    <p:sldId id="503" r:id="rId31"/>
    <p:sldId id="504" r:id="rId32"/>
    <p:sldId id="497" r:id="rId33"/>
    <p:sldId id="512" r:id="rId34"/>
    <p:sldId id="513" r:id="rId35"/>
    <p:sldId id="515" r:id="rId36"/>
    <p:sldId id="514" r:id="rId37"/>
    <p:sldId id="507" r:id="rId38"/>
    <p:sldId id="510" r:id="rId39"/>
    <p:sldId id="511" r:id="rId40"/>
    <p:sldId id="516" r:id="rId41"/>
    <p:sldId id="291" r:id="rId42"/>
    <p:sldId id="498" r:id="rId4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3B21"/>
    <a:srgbClr val="FF9933"/>
    <a:srgbClr val="0E3A24"/>
    <a:srgbClr val="0F3D26"/>
    <a:srgbClr val="0F3B25"/>
    <a:srgbClr val="123C29"/>
    <a:srgbClr val="123C27"/>
    <a:srgbClr val="0A3A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Stijl, licht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notesViewPr>
    <p:cSldViewPr snapToGrid="0">
      <p:cViewPr varScale="1">
        <p:scale>
          <a:sx n="90" d="100"/>
          <a:sy n="90" d="100"/>
        </p:scale>
        <p:origin x="26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69834B-0F67-49B4-96A4-9CFB34897B00}"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nl-BE"/>
        </a:p>
      </dgm:t>
    </dgm:pt>
    <dgm:pt modelId="{C83E647D-13B7-4915-BD4E-A8A65FD48A75}">
      <dgm:prSet phldrT="[Tekst]"/>
      <dgm:spPr/>
      <dgm:t>
        <a:bodyPr/>
        <a:lstStyle/>
        <a:p>
          <a:pPr>
            <a:lnSpc>
              <a:spcPct val="100000"/>
            </a:lnSpc>
            <a:defRPr cap="all"/>
          </a:pPr>
          <a:r>
            <a:rPr lang="nl-BE"/>
            <a:t>Wat is jouw doel?</a:t>
          </a:r>
        </a:p>
      </dgm:t>
    </dgm:pt>
    <dgm:pt modelId="{BF285B9A-B4E7-490A-B67B-A73B0D7A6A08}" type="parTrans" cxnId="{05211C90-327A-475C-A1C4-027D2FB0A19A}">
      <dgm:prSet/>
      <dgm:spPr/>
      <dgm:t>
        <a:bodyPr/>
        <a:lstStyle/>
        <a:p>
          <a:endParaRPr lang="nl-BE"/>
        </a:p>
      </dgm:t>
    </dgm:pt>
    <dgm:pt modelId="{C44396AE-09F6-4617-B96F-D8A4EFB27040}" type="sibTrans" cxnId="{05211C90-327A-475C-A1C4-027D2FB0A19A}">
      <dgm:prSet/>
      <dgm:spPr/>
      <dgm:t>
        <a:bodyPr/>
        <a:lstStyle/>
        <a:p>
          <a:endParaRPr lang="nl-BE"/>
        </a:p>
      </dgm:t>
    </dgm:pt>
    <dgm:pt modelId="{742EA2C3-F3A6-427F-84FB-93A6B302A26A}">
      <dgm:prSet phldrT="[Tekst]"/>
      <dgm:spPr/>
      <dgm:t>
        <a:bodyPr/>
        <a:lstStyle/>
        <a:p>
          <a:pPr>
            <a:lnSpc>
              <a:spcPct val="100000"/>
            </a:lnSpc>
            <a:defRPr cap="all"/>
          </a:pPr>
          <a:r>
            <a:rPr lang="nl-BE"/>
            <a:t>Zit je doel vervat in een heldere missie?</a:t>
          </a:r>
        </a:p>
      </dgm:t>
    </dgm:pt>
    <dgm:pt modelId="{0D474296-4C3F-45FC-BF96-0371B3AEC968}" type="parTrans" cxnId="{1364D058-3063-4301-84DD-F05D80B78DB9}">
      <dgm:prSet/>
      <dgm:spPr/>
      <dgm:t>
        <a:bodyPr/>
        <a:lstStyle/>
        <a:p>
          <a:endParaRPr lang="nl-BE"/>
        </a:p>
      </dgm:t>
    </dgm:pt>
    <dgm:pt modelId="{7CA141D7-CF93-426D-8094-59B61365A422}" type="sibTrans" cxnId="{1364D058-3063-4301-84DD-F05D80B78DB9}">
      <dgm:prSet/>
      <dgm:spPr/>
      <dgm:t>
        <a:bodyPr/>
        <a:lstStyle/>
        <a:p>
          <a:endParaRPr lang="nl-BE"/>
        </a:p>
      </dgm:t>
    </dgm:pt>
    <dgm:pt modelId="{6ECF9A37-3A15-4D0A-A919-F8128ACBFD90}">
      <dgm:prSet phldrT="[Tekst]"/>
      <dgm:spPr/>
      <dgm:t>
        <a:bodyPr/>
        <a:lstStyle/>
        <a:p>
          <a:pPr>
            <a:lnSpc>
              <a:spcPct val="100000"/>
            </a:lnSpc>
            <a:defRPr cap="all"/>
          </a:pPr>
          <a:r>
            <a:rPr lang="nl-BE"/>
            <a:t>En zo ja: welke communicatieve (impact) heeft dit? </a:t>
          </a:r>
        </a:p>
      </dgm:t>
    </dgm:pt>
    <dgm:pt modelId="{2635CF20-4757-4FDC-87FE-8D2B84B04D97}" type="parTrans" cxnId="{F7C15765-1FDC-42B5-875C-71FB0868C292}">
      <dgm:prSet/>
      <dgm:spPr/>
      <dgm:t>
        <a:bodyPr/>
        <a:lstStyle/>
        <a:p>
          <a:endParaRPr lang="nl-BE"/>
        </a:p>
      </dgm:t>
    </dgm:pt>
    <dgm:pt modelId="{F6FBAE1E-06A4-4E70-8DED-43153EA36D9C}" type="sibTrans" cxnId="{F7C15765-1FDC-42B5-875C-71FB0868C292}">
      <dgm:prSet/>
      <dgm:spPr/>
      <dgm:t>
        <a:bodyPr/>
        <a:lstStyle/>
        <a:p>
          <a:endParaRPr lang="nl-BE"/>
        </a:p>
      </dgm:t>
    </dgm:pt>
    <dgm:pt modelId="{F1568159-C917-4DE3-8066-AEFC12D457D9}" type="pres">
      <dgm:prSet presAssocID="{8569834B-0F67-49B4-96A4-9CFB34897B00}" presName="root" presStyleCnt="0">
        <dgm:presLayoutVars>
          <dgm:dir/>
          <dgm:resizeHandles val="exact"/>
        </dgm:presLayoutVars>
      </dgm:prSet>
      <dgm:spPr/>
    </dgm:pt>
    <dgm:pt modelId="{25608C51-638C-465B-8112-63A8F99551F4}" type="pres">
      <dgm:prSet presAssocID="{C83E647D-13B7-4915-BD4E-A8A65FD48A75}" presName="compNode" presStyleCnt="0"/>
      <dgm:spPr/>
    </dgm:pt>
    <dgm:pt modelId="{6E38A6C9-CAF5-424D-BC32-4D3B9F1A4230}" type="pres">
      <dgm:prSet presAssocID="{C83E647D-13B7-4915-BD4E-A8A65FD48A75}" presName="iconBgRect" presStyleLbl="bgShp" presStyleIdx="0" presStyleCnt="3"/>
      <dgm:spPr/>
    </dgm:pt>
    <dgm:pt modelId="{72EA6277-BCC1-444B-B4F2-FB6CEC5650BA}" type="pres">
      <dgm:prSet presAssocID="{C83E647D-13B7-4915-BD4E-A8A65FD48A7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oos"/>
        </a:ext>
      </dgm:extLst>
    </dgm:pt>
    <dgm:pt modelId="{74514914-8A17-4569-9EC6-F153A90FBCF3}" type="pres">
      <dgm:prSet presAssocID="{C83E647D-13B7-4915-BD4E-A8A65FD48A75}" presName="spaceRect" presStyleCnt="0"/>
      <dgm:spPr/>
    </dgm:pt>
    <dgm:pt modelId="{7C702AEE-EE28-48D3-9D21-9A7C39051CC0}" type="pres">
      <dgm:prSet presAssocID="{C83E647D-13B7-4915-BD4E-A8A65FD48A75}" presName="textRect" presStyleLbl="revTx" presStyleIdx="0" presStyleCnt="3">
        <dgm:presLayoutVars>
          <dgm:chMax val="1"/>
          <dgm:chPref val="1"/>
        </dgm:presLayoutVars>
      </dgm:prSet>
      <dgm:spPr/>
    </dgm:pt>
    <dgm:pt modelId="{BB42B6C7-36CB-4761-9F9E-94D494B26516}" type="pres">
      <dgm:prSet presAssocID="{C44396AE-09F6-4617-B96F-D8A4EFB27040}" presName="sibTrans" presStyleCnt="0"/>
      <dgm:spPr/>
    </dgm:pt>
    <dgm:pt modelId="{722119C3-6AFB-4537-A428-B57BC3BC957A}" type="pres">
      <dgm:prSet presAssocID="{742EA2C3-F3A6-427F-84FB-93A6B302A26A}" presName="compNode" presStyleCnt="0"/>
      <dgm:spPr/>
    </dgm:pt>
    <dgm:pt modelId="{DAA33486-6DBF-4D93-B9C5-0A13AF8FFD53}" type="pres">
      <dgm:prSet presAssocID="{742EA2C3-F3A6-427F-84FB-93A6B302A26A}" presName="iconBgRect" presStyleLbl="bgShp" presStyleIdx="1" presStyleCnt="3"/>
      <dgm:spPr/>
    </dgm:pt>
    <dgm:pt modelId="{B87A2C49-0B27-4A13-AD2B-2183D61C3708}" type="pres">
      <dgm:prSet presAssocID="{742EA2C3-F3A6-427F-84FB-93A6B302A26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tical disc"/>
        </a:ext>
      </dgm:extLst>
    </dgm:pt>
    <dgm:pt modelId="{24E49366-48E1-46B5-A706-0D19A1EAAA2E}" type="pres">
      <dgm:prSet presAssocID="{742EA2C3-F3A6-427F-84FB-93A6B302A26A}" presName="spaceRect" presStyleCnt="0"/>
      <dgm:spPr/>
    </dgm:pt>
    <dgm:pt modelId="{2426202B-0547-4811-81CF-81165315DAED}" type="pres">
      <dgm:prSet presAssocID="{742EA2C3-F3A6-427F-84FB-93A6B302A26A}" presName="textRect" presStyleLbl="revTx" presStyleIdx="1" presStyleCnt="3">
        <dgm:presLayoutVars>
          <dgm:chMax val="1"/>
          <dgm:chPref val="1"/>
        </dgm:presLayoutVars>
      </dgm:prSet>
      <dgm:spPr/>
    </dgm:pt>
    <dgm:pt modelId="{0450B5D8-C81F-4EBE-90E9-1D3FCABB0AD9}" type="pres">
      <dgm:prSet presAssocID="{7CA141D7-CF93-426D-8094-59B61365A422}" presName="sibTrans" presStyleCnt="0"/>
      <dgm:spPr/>
    </dgm:pt>
    <dgm:pt modelId="{1C763910-BC74-4671-AD4B-F789ADC621E6}" type="pres">
      <dgm:prSet presAssocID="{6ECF9A37-3A15-4D0A-A919-F8128ACBFD90}" presName="compNode" presStyleCnt="0"/>
      <dgm:spPr/>
    </dgm:pt>
    <dgm:pt modelId="{19087009-F99F-414A-864D-B86BAA373E70}" type="pres">
      <dgm:prSet presAssocID="{6ECF9A37-3A15-4D0A-A919-F8128ACBFD90}" presName="iconBgRect" presStyleLbl="bgShp" presStyleIdx="2" presStyleCnt="3"/>
      <dgm:spPr/>
    </dgm:pt>
    <dgm:pt modelId="{8E8101C3-C68A-40D0-B050-1D50A156C5BE}" type="pres">
      <dgm:prSet presAssocID="{6ECF9A37-3A15-4D0A-A919-F8128ACBFD9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ten"/>
        </a:ext>
      </dgm:extLst>
    </dgm:pt>
    <dgm:pt modelId="{BCBA7C4D-8BD4-42F5-8D41-BC6554FBEBC5}" type="pres">
      <dgm:prSet presAssocID="{6ECF9A37-3A15-4D0A-A919-F8128ACBFD90}" presName="spaceRect" presStyleCnt="0"/>
      <dgm:spPr/>
    </dgm:pt>
    <dgm:pt modelId="{67A19B6A-A35F-48C8-8413-E9D1914F740D}" type="pres">
      <dgm:prSet presAssocID="{6ECF9A37-3A15-4D0A-A919-F8128ACBFD90}" presName="textRect" presStyleLbl="revTx" presStyleIdx="2" presStyleCnt="3">
        <dgm:presLayoutVars>
          <dgm:chMax val="1"/>
          <dgm:chPref val="1"/>
        </dgm:presLayoutVars>
      </dgm:prSet>
      <dgm:spPr/>
    </dgm:pt>
  </dgm:ptLst>
  <dgm:cxnLst>
    <dgm:cxn modelId="{B4D68F06-C9F3-402A-8E4E-4A2AC171C628}" type="presOf" srcId="{C83E647D-13B7-4915-BD4E-A8A65FD48A75}" destId="{7C702AEE-EE28-48D3-9D21-9A7C39051CC0}" srcOrd="0" destOrd="0" presId="urn:microsoft.com/office/officeart/2018/5/layout/IconCircleLabelList"/>
    <dgm:cxn modelId="{F7C15765-1FDC-42B5-875C-71FB0868C292}" srcId="{8569834B-0F67-49B4-96A4-9CFB34897B00}" destId="{6ECF9A37-3A15-4D0A-A919-F8128ACBFD90}" srcOrd="2" destOrd="0" parTransId="{2635CF20-4757-4FDC-87FE-8D2B84B04D97}" sibTransId="{F6FBAE1E-06A4-4E70-8DED-43153EA36D9C}"/>
    <dgm:cxn modelId="{FE22D873-BCE8-4F03-837D-E07375FD64CB}" type="presOf" srcId="{742EA2C3-F3A6-427F-84FB-93A6B302A26A}" destId="{2426202B-0547-4811-81CF-81165315DAED}" srcOrd="0" destOrd="0" presId="urn:microsoft.com/office/officeart/2018/5/layout/IconCircleLabelList"/>
    <dgm:cxn modelId="{1364D058-3063-4301-84DD-F05D80B78DB9}" srcId="{8569834B-0F67-49B4-96A4-9CFB34897B00}" destId="{742EA2C3-F3A6-427F-84FB-93A6B302A26A}" srcOrd="1" destOrd="0" parTransId="{0D474296-4C3F-45FC-BF96-0371B3AEC968}" sibTransId="{7CA141D7-CF93-426D-8094-59B61365A422}"/>
    <dgm:cxn modelId="{05211C90-327A-475C-A1C4-027D2FB0A19A}" srcId="{8569834B-0F67-49B4-96A4-9CFB34897B00}" destId="{C83E647D-13B7-4915-BD4E-A8A65FD48A75}" srcOrd="0" destOrd="0" parTransId="{BF285B9A-B4E7-490A-B67B-A73B0D7A6A08}" sibTransId="{C44396AE-09F6-4617-B96F-D8A4EFB27040}"/>
    <dgm:cxn modelId="{19B2CEAC-B87A-4124-9CC8-598F16A36C72}" type="presOf" srcId="{6ECF9A37-3A15-4D0A-A919-F8128ACBFD90}" destId="{67A19B6A-A35F-48C8-8413-E9D1914F740D}" srcOrd="0" destOrd="0" presId="urn:microsoft.com/office/officeart/2018/5/layout/IconCircleLabelList"/>
    <dgm:cxn modelId="{C95195EE-A56D-4652-B4C9-A10CF5C23835}" type="presOf" srcId="{8569834B-0F67-49B4-96A4-9CFB34897B00}" destId="{F1568159-C917-4DE3-8066-AEFC12D457D9}" srcOrd="0" destOrd="0" presId="urn:microsoft.com/office/officeart/2018/5/layout/IconCircleLabelList"/>
    <dgm:cxn modelId="{FDE8C5B0-E717-482C-AD56-87BE227850F2}" type="presParOf" srcId="{F1568159-C917-4DE3-8066-AEFC12D457D9}" destId="{25608C51-638C-465B-8112-63A8F99551F4}" srcOrd="0" destOrd="0" presId="urn:microsoft.com/office/officeart/2018/5/layout/IconCircleLabelList"/>
    <dgm:cxn modelId="{F7078E5B-38ED-4C3C-BF35-95BB201685F5}" type="presParOf" srcId="{25608C51-638C-465B-8112-63A8F99551F4}" destId="{6E38A6C9-CAF5-424D-BC32-4D3B9F1A4230}" srcOrd="0" destOrd="0" presId="urn:microsoft.com/office/officeart/2018/5/layout/IconCircleLabelList"/>
    <dgm:cxn modelId="{43301A3C-04A7-4979-A0B5-580BBBC0DF8B}" type="presParOf" srcId="{25608C51-638C-465B-8112-63A8F99551F4}" destId="{72EA6277-BCC1-444B-B4F2-FB6CEC5650BA}" srcOrd="1" destOrd="0" presId="urn:microsoft.com/office/officeart/2018/5/layout/IconCircleLabelList"/>
    <dgm:cxn modelId="{ACD92523-5A88-42A5-BBA1-E985F676EE96}" type="presParOf" srcId="{25608C51-638C-465B-8112-63A8F99551F4}" destId="{74514914-8A17-4569-9EC6-F153A90FBCF3}" srcOrd="2" destOrd="0" presId="urn:microsoft.com/office/officeart/2018/5/layout/IconCircleLabelList"/>
    <dgm:cxn modelId="{B437A034-5558-4E48-9A9D-4A1C884761B1}" type="presParOf" srcId="{25608C51-638C-465B-8112-63A8F99551F4}" destId="{7C702AEE-EE28-48D3-9D21-9A7C39051CC0}" srcOrd="3" destOrd="0" presId="urn:microsoft.com/office/officeart/2018/5/layout/IconCircleLabelList"/>
    <dgm:cxn modelId="{4812FE87-2C16-4F8D-BC59-C2119F3667BD}" type="presParOf" srcId="{F1568159-C917-4DE3-8066-AEFC12D457D9}" destId="{BB42B6C7-36CB-4761-9F9E-94D494B26516}" srcOrd="1" destOrd="0" presId="urn:microsoft.com/office/officeart/2018/5/layout/IconCircleLabelList"/>
    <dgm:cxn modelId="{E1503ED7-0E31-4570-A0F6-3270FABB9074}" type="presParOf" srcId="{F1568159-C917-4DE3-8066-AEFC12D457D9}" destId="{722119C3-6AFB-4537-A428-B57BC3BC957A}" srcOrd="2" destOrd="0" presId="urn:microsoft.com/office/officeart/2018/5/layout/IconCircleLabelList"/>
    <dgm:cxn modelId="{732973CB-AD1C-4BB9-B29A-6769F3B8DBCC}" type="presParOf" srcId="{722119C3-6AFB-4537-A428-B57BC3BC957A}" destId="{DAA33486-6DBF-4D93-B9C5-0A13AF8FFD53}" srcOrd="0" destOrd="0" presId="urn:microsoft.com/office/officeart/2018/5/layout/IconCircleLabelList"/>
    <dgm:cxn modelId="{A6FD9C80-86A2-4922-8E46-3A82FF6D39E0}" type="presParOf" srcId="{722119C3-6AFB-4537-A428-B57BC3BC957A}" destId="{B87A2C49-0B27-4A13-AD2B-2183D61C3708}" srcOrd="1" destOrd="0" presId="urn:microsoft.com/office/officeart/2018/5/layout/IconCircleLabelList"/>
    <dgm:cxn modelId="{D0A5D145-4314-44CE-8E53-202AD26DE221}" type="presParOf" srcId="{722119C3-6AFB-4537-A428-B57BC3BC957A}" destId="{24E49366-48E1-46B5-A706-0D19A1EAAA2E}" srcOrd="2" destOrd="0" presId="urn:microsoft.com/office/officeart/2018/5/layout/IconCircleLabelList"/>
    <dgm:cxn modelId="{684E6287-8DAC-43EF-A86D-55CC732B9603}" type="presParOf" srcId="{722119C3-6AFB-4537-A428-B57BC3BC957A}" destId="{2426202B-0547-4811-81CF-81165315DAED}" srcOrd="3" destOrd="0" presId="urn:microsoft.com/office/officeart/2018/5/layout/IconCircleLabelList"/>
    <dgm:cxn modelId="{A61BE233-0182-4762-A3F4-4024F7B80F78}" type="presParOf" srcId="{F1568159-C917-4DE3-8066-AEFC12D457D9}" destId="{0450B5D8-C81F-4EBE-90E9-1D3FCABB0AD9}" srcOrd="3" destOrd="0" presId="urn:microsoft.com/office/officeart/2018/5/layout/IconCircleLabelList"/>
    <dgm:cxn modelId="{C746860E-8B6A-43B1-AB97-8E761ADF3FF2}" type="presParOf" srcId="{F1568159-C917-4DE3-8066-AEFC12D457D9}" destId="{1C763910-BC74-4671-AD4B-F789ADC621E6}" srcOrd="4" destOrd="0" presId="urn:microsoft.com/office/officeart/2018/5/layout/IconCircleLabelList"/>
    <dgm:cxn modelId="{F3796646-7A84-4925-BA00-5BF5C83F6AE4}" type="presParOf" srcId="{1C763910-BC74-4671-AD4B-F789ADC621E6}" destId="{19087009-F99F-414A-864D-B86BAA373E70}" srcOrd="0" destOrd="0" presId="urn:microsoft.com/office/officeart/2018/5/layout/IconCircleLabelList"/>
    <dgm:cxn modelId="{E51F387D-73F7-4948-A065-A81ECCF112F2}" type="presParOf" srcId="{1C763910-BC74-4671-AD4B-F789ADC621E6}" destId="{8E8101C3-C68A-40D0-B050-1D50A156C5BE}" srcOrd="1" destOrd="0" presId="urn:microsoft.com/office/officeart/2018/5/layout/IconCircleLabelList"/>
    <dgm:cxn modelId="{3B29E5C1-811C-45A7-A983-AEE07AD1C9F3}" type="presParOf" srcId="{1C763910-BC74-4671-AD4B-F789ADC621E6}" destId="{BCBA7C4D-8BD4-42F5-8D41-BC6554FBEBC5}" srcOrd="2" destOrd="0" presId="urn:microsoft.com/office/officeart/2018/5/layout/IconCircleLabelList"/>
    <dgm:cxn modelId="{9BE53803-658A-4EE9-A0C2-18D8F2FBEA9D}" type="presParOf" srcId="{1C763910-BC74-4671-AD4B-F789ADC621E6}" destId="{67A19B6A-A35F-48C8-8413-E9D1914F740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38A6C9-CAF5-424D-BC32-4D3B9F1A4230}">
      <dsp:nvSpPr>
        <dsp:cNvPr id="0" name=""/>
        <dsp:cNvSpPr/>
      </dsp:nvSpPr>
      <dsp:spPr>
        <a:xfrm>
          <a:off x="582443" y="855250"/>
          <a:ext cx="1681312" cy="16813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EA6277-BCC1-444B-B4F2-FB6CEC5650BA}">
      <dsp:nvSpPr>
        <dsp:cNvPr id="0" name=""/>
        <dsp:cNvSpPr/>
      </dsp:nvSpPr>
      <dsp:spPr>
        <a:xfrm>
          <a:off x="940756" y="1213562"/>
          <a:ext cx="964687" cy="964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702AEE-EE28-48D3-9D21-9A7C39051CC0}">
      <dsp:nvSpPr>
        <dsp:cNvPr id="0" name=""/>
        <dsp:cNvSpPr/>
      </dsp:nvSpPr>
      <dsp:spPr>
        <a:xfrm>
          <a:off x="44975" y="3060250"/>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Wat is jouw doel?</a:t>
          </a:r>
        </a:p>
      </dsp:txBody>
      <dsp:txXfrm>
        <a:off x="44975" y="3060250"/>
        <a:ext cx="2756250" cy="720000"/>
      </dsp:txXfrm>
    </dsp:sp>
    <dsp:sp modelId="{DAA33486-6DBF-4D93-B9C5-0A13AF8FFD53}">
      <dsp:nvSpPr>
        <dsp:cNvPr id="0" name=""/>
        <dsp:cNvSpPr/>
      </dsp:nvSpPr>
      <dsp:spPr>
        <a:xfrm>
          <a:off x="3821037" y="855250"/>
          <a:ext cx="1681312" cy="16813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7A2C49-0B27-4A13-AD2B-2183D61C3708}">
      <dsp:nvSpPr>
        <dsp:cNvPr id="0" name=""/>
        <dsp:cNvSpPr/>
      </dsp:nvSpPr>
      <dsp:spPr>
        <a:xfrm>
          <a:off x="4179350" y="1213562"/>
          <a:ext cx="964687" cy="964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26202B-0547-4811-81CF-81165315DAED}">
      <dsp:nvSpPr>
        <dsp:cNvPr id="0" name=""/>
        <dsp:cNvSpPr/>
      </dsp:nvSpPr>
      <dsp:spPr>
        <a:xfrm>
          <a:off x="3283569" y="3060250"/>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Zit je doel vervat in een heldere missie?</a:t>
          </a:r>
        </a:p>
      </dsp:txBody>
      <dsp:txXfrm>
        <a:off x="3283569" y="3060250"/>
        <a:ext cx="2756250" cy="720000"/>
      </dsp:txXfrm>
    </dsp:sp>
    <dsp:sp modelId="{19087009-F99F-414A-864D-B86BAA373E70}">
      <dsp:nvSpPr>
        <dsp:cNvPr id="0" name=""/>
        <dsp:cNvSpPr/>
      </dsp:nvSpPr>
      <dsp:spPr>
        <a:xfrm>
          <a:off x="7059631" y="855250"/>
          <a:ext cx="1681312" cy="16813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8101C3-C68A-40D0-B050-1D50A156C5BE}">
      <dsp:nvSpPr>
        <dsp:cNvPr id="0" name=""/>
        <dsp:cNvSpPr/>
      </dsp:nvSpPr>
      <dsp:spPr>
        <a:xfrm>
          <a:off x="7417944" y="1213562"/>
          <a:ext cx="964687" cy="9646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A19B6A-A35F-48C8-8413-E9D1914F740D}">
      <dsp:nvSpPr>
        <dsp:cNvPr id="0" name=""/>
        <dsp:cNvSpPr/>
      </dsp:nvSpPr>
      <dsp:spPr>
        <a:xfrm>
          <a:off x="6522162" y="3060250"/>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En zo ja: welke communicatieve (impact) heeft dit? </a:t>
          </a:r>
        </a:p>
      </dsp:txBody>
      <dsp:txXfrm>
        <a:off x="6522162" y="3060250"/>
        <a:ext cx="2756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FADF89E2-B514-8748-2F83-9125A7B759E4}"/>
              </a:ext>
            </a:extLst>
          </p:cNvPr>
          <p:cNvSpPr>
            <a:spLocks noGrp="1"/>
          </p:cNvSpPr>
          <p:nvPr>
            <p:ph type="dt" sz="quarter" idx="1"/>
          </p:nvPr>
        </p:nvSpPr>
        <p:spPr>
          <a:xfrm>
            <a:off x="470403" y="8856000"/>
            <a:ext cx="784239" cy="288000"/>
          </a:xfrm>
          <a:prstGeom prst="rect">
            <a:avLst/>
          </a:prstGeom>
        </p:spPr>
        <p:txBody>
          <a:bodyPr vert="horz" lIns="0" tIns="0" rIns="0" bIns="0" rtlCol="0" anchor="t" anchorCtr="0"/>
          <a:lstStyle>
            <a:lvl1pPr algn="r">
              <a:defRPr sz="1200"/>
            </a:lvl1pPr>
          </a:lstStyle>
          <a:p>
            <a:pPr algn="l"/>
            <a:fld id="{7EB1F3B9-0CA4-423B-A966-5DD446B706C8}" type="datetime1">
              <a:rPr lang="nl-BE" sz="900" smtClean="0">
                <a:latin typeface="Trebuchet MS" panose="020B0603020202020204" pitchFamily="34" charset="0"/>
              </a:rPr>
              <a:t>21/09/2026</a:t>
            </a:fld>
            <a:endParaRPr lang="nl-BE" sz="900" dirty="0">
              <a:latin typeface="Trebuchet MS" panose="020B0603020202020204" pitchFamily="34" charset="0"/>
            </a:endParaRPr>
          </a:p>
        </p:txBody>
      </p:sp>
      <p:sp>
        <p:nvSpPr>
          <p:cNvPr id="4" name="Tijdelijke aanduiding voor voettekst 3">
            <a:extLst>
              <a:ext uri="{FF2B5EF4-FFF2-40B4-BE49-F238E27FC236}">
                <a16:creationId xmlns:a16="http://schemas.microsoft.com/office/drawing/2014/main" id="{788F93B1-F096-30C1-C2B5-A9971F9CB42C}"/>
              </a:ext>
            </a:extLst>
          </p:cNvPr>
          <p:cNvSpPr>
            <a:spLocks noGrp="1"/>
          </p:cNvSpPr>
          <p:nvPr>
            <p:ph type="ftr" sz="quarter" idx="2"/>
          </p:nvPr>
        </p:nvSpPr>
        <p:spPr>
          <a:xfrm>
            <a:off x="1254642" y="8856000"/>
            <a:ext cx="4527343" cy="288000"/>
          </a:xfrm>
          <a:prstGeom prst="rect">
            <a:avLst/>
          </a:prstGeom>
        </p:spPr>
        <p:txBody>
          <a:bodyPr vert="horz" lIns="0" tIns="0" rIns="0" bIns="0" rtlCol="0" anchor="t" anchorCtr="0"/>
          <a:lstStyle>
            <a:lvl1pPr algn="l">
              <a:defRPr sz="1200"/>
            </a:lvl1pPr>
          </a:lstStyle>
          <a:p>
            <a:endParaRPr lang="nl-BE" sz="900" dirty="0">
              <a:latin typeface="Trebuchet MS" panose="020B0603020202020204" pitchFamily="34" charset="0"/>
            </a:endParaRPr>
          </a:p>
        </p:txBody>
      </p:sp>
      <p:sp>
        <p:nvSpPr>
          <p:cNvPr id="5" name="Tijdelijke aanduiding voor dianummer 4">
            <a:extLst>
              <a:ext uri="{FF2B5EF4-FFF2-40B4-BE49-F238E27FC236}">
                <a16:creationId xmlns:a16="http://schemas.microsoft.com/office/drawing/2014/main" id="{4C70259A-68BC-6375-5883-B555C3F4391E}"/>
              </a:ext>
            </a:extLst>
          </p:cNvPr>
          <p:cNvSpPr>
            <a:spLocks noGrp="1"/>
          </p:cNvSpPr>
          <p:nvPr>
            <p:ph type="sldNum" sz="quarter" idx="3"/>
          </p:nvPr>
        </p:nvSpPr>
        <p:spPr>
          <a:xfrm>
            <a:off x="5781986" y="8856000"/>
            <a:ext cx="540673" cy="288000"/>
          </a:xfrm>
          <a:prstGeom prst="rect">
            <a:avLst/>
          </a:prstGeom>
        </p:spPr>
        <p:txBody>
          <a:bodyPr vert="horz" lIns="0" tIns="0" rIns="0" bIns="0" rtlCol="0" anchor="t" anchorCtr="0"/>
          <a:lstStyle>
            <a:lvl1pPr algn="r">
              <a:defRPr sz="1200"/>
            </a:lvl1pPr>
          </a:lstStyle>
          <a:p>
            <a:fld id="{2618C6EC-A0B7-4E71-8505-CE192C0BB3A1}" type="slidenum">
              <a:rPr lang="nl-BE" sz="900" smtClean="0">
                <a:latin typeface="Trebuchet MS" panose="020B0603020202020204" pitchFamily="34" charset="0"/>
              </a:rPr>
              <a:t>‹nr.›</a:t>
            </a:fld>
            <a:endParaRPr lang="nl-BE" sz="900" dirty="0">
              <a:latin typeface="Trebuchet MS" panose="020B0603020202020204" pitchFamily="34" charset="0"/>
            </a:endParaRPr>
          </a:p>
        </p:txBody>
      </p:sp>
      <p:cxnSp>
        <p:nvCxnSpPr>
          <p:cNvPr id="6" name="Rechte verbindingslijn 5">
            <a:extLst>
              <a:ext uri="{FF2B5EF4-FFF2-40B4-BE49-F238E27FC236}">
                <a16:creationId xmlns:a16="http://schemas.microsoft.com/office/drawing/2014/main" id="{ADE30C65-DDD8-200F-5D08-05B8C82643A2}"/>
              </a:ext>
            </a:extLst>
          </p:cNvPr>
          <p:cNvCxnSpPr>
            <a:cxnSpLocks/>
          </p:cNvCxnSpPr>
          <p:nvPr/>
        </p:nvCxnSpPr>
        <p:spPr>
          <a:xfrm>
            <a:off x="470403" y="8616640"/>
            <a:ext cx="585225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915905"/>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datum 2"/>
          <p:cNvSpPr>
            <a:spLocks noGrp="1"/>
          </p:cNvSpPr>
          <p:nvPr>
            <p:ph type="dt" idx="1"/>
          </p:nvPr>
        </p:nvSpPr>
        <p:spPr>
          <a:xfrm>
            <a:off x="415640" y="8856000"/>
            <a:ext cx="784800" cy="288000"/>
          </a:xfrm>
          <a:prstGeom prst="rect">
            <a:avLst/>
          </a:prstGeom>
        </p:spPr>
        <p:txBody>
          <a:bodyPr vert="horz" lIns="0" tIns="0" rIns="0" bIns="0" rtlCol="0" anchor="t" anchorCtr="0"/>
          <a:lstStyle>
            <a:lvl1pPr algn="l">
              <a:defRPr sz="900">
                <a:latin typeface="Trebuchet MS" panose="020B0603020202020204" pitchFamily="34" charset="0"/>
              </a:defRPr>
            </a:lvl1pPr>
          </a:lstStyle>
          <a:p>
            <a:fld id="{5423A93A-DF7C-41C8-B111-E939DD27CE91}" type="datetime1">
              <a:rPr lang="nl-BE" smtClean="0"/>
              <a:t>21/09/2026</a:t>
            </a:fld>
            <a:endParaRPr lang="nl-BE"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1200439" y="8856000"/>
            <a:ext cx="4631786" cy="288000"/>
          </a:xfrm>
          <a:prstGeom prst="rect">
            <a:avLst/>
          </a:prstGeom>
        </p:spPr>
        <p:txBody>
          <a:bodyPr vert="horz" lIns="0" tIns="0" rIns="0" bIns="0" rtlCol="0" anchor="t" anchorCtr="0"/>
          <a:lstStyle>
            <a:lvl1pPr algn="l">
              <a:defRPr sz="900">
                <a:latin typeface="Trebuchet MS" panose="020B0603020202020204" pitchFamily="34" charset="0"/>
              </a:defRPr>
            </a:lvl1pPr>
          </a:lstStyle>
          <a:p>
            <a:endParaRPr lang="nl-BE" dirty="0"/>
          </a:p>
        </p:txBody>
      </p:sp>
      <p:sp>
        <p:nvSpPr>
          <p:cNvPr id="7" name="Tijdelijke aanduiding voor dianummer 6"/>
          <p:cNvSpPr>
            <a:spLocks noGrp="1"/>
          </p:cNvSpPr>
          <p:nvPr>
            <p:ph type="sldNum" sz="quarter" idx="5"/>
          </p:nvPr>
        </p:nvSpPr>
        <p:spPr>
          <a:xfrm>
            <a:off x="5832225" y="8856000"/>
            <a:ext cx="540000" cy="288000"/>
          </a:xfrm>
          <a:prstGeom prst="rect">
            <a:avLst/>
          </a:prstGeom>
        </p:spPr>
        <p:txBody>
          <a:bodyPr vert="horz" lIns="0" tIns="0" rIns="0" bIns="0" rtlCol="0" anchor="t" anchorCtr="0"/>
          <a:lstStyle>
            <a:lvl1pPr algn="r">
              <a:defRPr sz="900">
                <a:latin typeface="Trebuchet MS" panose="020B0603020202020204" pitchFamily="34" charset="0"/>
              </a:defRPr>
            </a:lvl1pPr>
          </a:lstStyle>
          <a:p>
            <a:fld id="{0F3BDC36-048D-4769-A8E2-1EDC462AADCC}" type="slidenum">
              <a:rPr lang="nl-BE" smtClean="0"/>
              <a:pPr/>
              <a:t>‹nr.›</a:t>
            </a:fld>
            <a:endParaRPr lang="nl-BE" dirty="0"/>
          </a:p>
        </p:txBody>
      </p:sp>
      <p:cxnSp>
        <p:nvCxnSpPr>
          <p:cNvPr id="8" name="Rechte verbindingslijn 7">
            <a:extLst>
              <a:ext uri="{FF2B5EF4-FFF2-40B4-BE49-F238E27FC236}">
                <a16:creationId xmlns:a16="http://schemas.microsoft.com/office/drawing/2014/main" id="{989566CD-0690-54BB-2CF0-ACAFFC0691B5}"/>
              </a:ext>
            </a:extLst>
          </p:cNvPr>
          <p:cNvCxnSpPr>
            <a:cxnSpLocks/>
          </p:cNvCxnSpPr>
          <p:nvPr/>
        </p:nvCxnSpPr>
        <p:spPr>
          <a:xfrm>
            <a:off x="415640" y="8807103"/>
            <a:ext cx="595658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6997899"/>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703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 inhou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8EC7D8-8A74-C9D7-F6DB-7D905F9071D9}"/>
              </a:ext>
            </a:extLst>
          </p:cNvPr>
          <p:cNvSpPr>
            <a:spLocks noGrp="1"/>
          </p:cNvSpPr>
          <p:nvPr>
            <p:ph type="title" hasCustomPrompt="1"/>
          </p:nvPr>
        </p:nvSpPr>
        <p:spPr/>
        <p:txBody>
          <a:bodyPr/>
          <a:lstStyle/>
          <a:p>
            <a:r>
              <a:rPr lang="nl-NL" dirty="0"/>
              <a:t>Klik hier voor de titel.</a:t>
            </a:r>
            <a:endParaRPr lang="nl-BE" dirty="0"/>
          </a:p>
        </p:txBody>
      </p:sp>
      <p:sp>
        <p:nvSpPr>
          <p:cNvPr id="3" name="Tijdelijke aanduiding voor inhoud 2">
            <a:extLst>
              <a:ext uri="{FF2B5EF4-FFF2-40B4-BE49-F238E27FC236}">
                <a16:creationId xmlns:a16="http://schemas.microsoft.com/office/drawing/2014/main" id="{1FC9BA3C-F307-54B4-B976-E06A9E3CCFCD}"/>
              </a:ext>
            </a:extLst>
          </p:cNvPr>
          <p:cNvSpPr>
            <a:spLocks noGrp="1"/>
          </p:cNvSpPr>
          <p:nvPr>
            <p:ph idx="1" hasCustomPrompt="1"/>
          </p:nvPr>
        </p:nvSpPr>
        <p:spPr/>
        <p:txBody>
          <a:bodyPr/>
          <a:lstStyle>
            <a:lvl1pPr>
              <a:defRPr/>
            </a:lvl1pPr>
          </a:lstStyle>
          <a:p>
            <a:pPr lvl="0"/>
            <a:r>
              <a:rPr lang="nl-NL" dirty="0"/>
              <a:t>Klik hier om tekst in te voegen. </a:t>
            </a:r>
            <a:br>
              <a:rPr lang="nl-NL" dirty="0"/>
            </a:br>
            <a:r>
              <a:rPr lang="nl-NL" dirty="0"/>
              <a:t>(Of klik op de pictogrammen hieronder voor andere objecten.)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016781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 inhoud in 2 kolom - gescheid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8EC7D8-8A74-C9D7-F6DB-7D905F9071D9}"/>
              </a:ext>
            </a:extLst>
          </p:cNvPr>
          <p:cNvSpPr>
            <a:spLocks noGrp="1"/>
          </p:cNvSpPr>
          <p:nvPr>
            <p:ph type="title" hasCustomPrompt="1"/>
          </p:nvPr>
        </p:nvSpPr>
        <p:spPr>
          <a:xfrm>
            <a:off x="914399" y="381897"/>
            <a:ext cx="9324000" cy="1003454"/>
          </a:xfrm>
        </p:spPr>
        <p:txBody>
          <a:bodyPr/>
          <a:lstStyle/>
          <a:p>
            <a:r>
              <a:rPr lang="nl-NL" dirty="0"/>
              <a:t>Klik hier voor de titel.</a:t>
            </a:r>
            <a:endParaRPr lang="nl-BE" dirty="0"/>
          </a:p>
        </p:txBody>
      </p:sp>
      <p:sp>
        <p:nvSpPr>
          <p:cNvPr id="3" name="Tijdelijke aanduiding voor inhoud 2">
            <a:extLst>
              <a:ext uri="{FF2B5EF4-FFF2-40B4-BE49-F238E27FC236}">
                <a16:creationId xmlns:a16="http://schemas.microsoft.com/office/drawing/2014/main" id="{1FC9BA3C-F307-54B4-B976-E06A9E3CCFCD}"/>
              </a:ext>
            </a:extLst>
          </p:cNvPr>
          <p:cNvSpPr>
            <a:spLocks noGrp="1"/>
          </p:cNvSpPr>
          <p:nvPr>
            <p:ph idx="1" hasCustomPrompt="1"/>
          </p:nvPr>
        </p:nvSpPr>
        <p:spPr>
          <a:xfrm>
            <a:off x="914399" y="1743935"/>
            <a:ext cx="4392000" cy="4636800"/>
          </a:xfrm>
        </p:spPr>
        <p:txBody>
          <a:bodyPr/>
          <a:lstStyle>
            <a:lvl1pPr>
              <a:defRPr/>
            </a:lvl1pPr>
          </a:lstStyle>
          <a:p>
            <a:pPr lvl="0"/>
            <a:r>
              <a:rPr lang="nl-NL" dirty="0"/>
              <a:t>Klik hier om tekst in te voegen. (Of klik op de pictogrammen hieronder </a:t>
            </a:r>
            <a:br>
              <a:rPr lang="nl-NL" dirty="0"/>
            </a:br>
            <a:r>
              <a:rPr lang="nl-NL" dirty="0"/>
              <a:t>voor andere objecten.)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2">
            <a:extLst>
              <a:ext uri="{FF2B5EF4-FFF2-40B4-BE49-F238E27FC236}">
                <a16:creationId xmlns:a16="http://schemas.microsoft.com/office/drawing/2014/main" id="{24195FC9-3B2D-D003-321C-032DE425B8DB}"/>
              </a:ext>
            </a:extLst>
          </p:cNvPr>
          <p:cNvSpPr>
            <a:spLocks noGrp="1"/>
          </p:cNvSpPr>
          <p:nvPr>
            <p:ph idx="10" hasCustomPrompt="1"/>
          </p:nvPr>
        </p:nvSpPr>
        <p:spPr>
          <a:xfrm>
            <a:off x="5846399" y="1743935"/>
            <a:ext cx="4392000" cy="4636800"/>
          </a:xfrm>
        </p:spPr>
        <p:txBody>
          <a:bodyPr/>
          <a:lstStyle>
            <a:lvl1pPr>
              <a:defRPr/>
            </a:lvl1pPr>
          </a:lstStyle>
          <a:p>
            <a:pPr lvl="0"/>
            <a:r>
              <a:rPr lang="nl-NL" dirty="0"/>
              <a:t>Klik hier om tekst in te voegen. (Of klik op de pictogrammen hieronder </a:t>
            </a:r>
            <a:br>
              <a:rPr lang="nl-NL" dirty="0"/>
            </a:br>
            <a:r>
              <a:rPr lang="nl-NL" dirty="0"/>
              <a:t>voor andere objecten.)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4190002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 inhoud in 2 kolom - doorlope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8EC7D8-8A74-C9D7-F6DB-7D905F9071D9}"/>
              </a:ext>
            </a:extLst>
          </p:cNvPr>
          <p:cNvSpPr>
            <a:spLocks noGrp="1"/>
          </p:cNvSpPr>
          <p:nvPr>
            <p:ph type="title" hasCustomPrompt="1"/>
          </p:nvPr>
        </p:nvSpPr>
        <p:spPr/>
        <p:txBody>
          <a:bodyPr/>
          <a:lstStyle/>
          <a:p>
            <a:r>
              <a:rPr lang="nl-NL" dirty="0"/>
              <a:t>Klik hier voor de titel.</a:t>
            </a:r>
            <a:endParaRPr lang="nl-BE" dirty="0"/>
          </a:p>
        </p:txBody>
      </p:sp>
      <p:sp>
        <p:nvSpPr>
          <p:cNvPr id="3" name="Tijdelijke aanduiding voor inhoud 2">
            <a:extLst>
              <a:ext uri="{FF2B5EF4-FFF2-40B4-BE49-F238E27FC236}">
                <a16:creationId xmlns:a16="http://schemas.microsoft.com/office/drawing/2014/main" id="{1FC9BA3C-F307-54B4-B976-E06A9E3CCFCD}"/>
              </a:ext>
            </a:extLst>
          </p:cNvPr>
          <p:cNvSpPr>
            <a:spLocks noGrp="1"/>
          </p:cNvSpPr>
          <p:nvPr>
            <p:ph idx="1" hasCustomPrompt="1"/>
          </p:nvPr>
        </p:nvSpPr>
        <p:spPr/>
        <p:txBody>
          <a:bodyPr numCol="2" spcCol="540000"/>
          <a:lstStyle>
            <a:lvl1pPr>
              <a:defRPr/>
            </a:lvl1pPr>
          </a:lstStyle>
          <a:p>
            <a:pPr lvl="0"/>
            <a:r>
              <a:rPr lang="nl-NL" dirty="0"/>
              <a:t>Klik hier om tekst in te voegen. (Of klik op de pictogrammen hieronder </a:t>
            </a:r>
            <a:br>
              <a:rPr lang="nl-NL" dirty="0"/>
            </a:br>
            <a:r>
              <a:rPr lang="nl-NL" dirty="0"/>
              <a:t>voor andere objecten.)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4070747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kel inhoud zonder titel">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FC9BA3C-F307-54B4-B976-E06A9E3CCFCD}"/>
              </a:ext>
            </a:extLst>
          </p:cNvPr>
          <p:cNvSpPr>
            <a:spLocks noGrp="1"/>
          </p:cNvSpPr>
          <p:nvPr>
            <p:ph idx="1" hasCustomPrompt="1"/>
          </p:nvPr>
        </p:nvSpPr>
        <p:spPr>
          <a:xfrm>
            <a:off x="914399" y="877262"/>
            <a:ext cx="9324000" cy="5504400"/>
          </a:xfrm>
        </p:spPr>
        <p:txBody>
          <a:bodyPr/>
          <a:lstStyle>
            <a:lvl1pPr>
              <a:defRPr/>
            </a:lvl1pPr>
          </a:lstStyle>
          <a:p>
            <a:pPr lvl="0"/>
            <a:r>
              <a:rPr lang="nl-NL" dirty="0"/>
              <a:t>Klik hier om tekst in te voegen. </a:t>
            </a:r>
            <a:br>
              <a:rPr lang="nl-NL" dirty="0"/>
            </a:br>
            <a:r>
              <a:rPr lang="nl-NL" dirty="0"/>
              <a:t>(Of klik op de pictogrammen hieronder voor andere objecten.)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583385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kel dia-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8EC7D8-8A74-C9D7-F6DB-7D905F9071D9}"/>
              </a:ext>
            </a:extLst>
          </p:cNvPr>
          <p:cNvSpPr>
            <a:spLocks noGrp="1"/>
          </p:cNvSpPr>
          <p:nvPr>
            <p:ph type="title" hasCustomPrompt="1"/>
          </p:nvPr>
        </p:nvSpPr>
        <p:spPr/>
        <p:txBody>
          <a:bodyPr/>
          <a:lstStyle/>
          <a:p>
            <a:r>
              <a:rPr lang="nl-NL" dirty="0"/>
              <a:t>Klik hier voor de titel.</a:t>
            </a:r>
            <a:endParaRPr lang="nl-BE" dirty="0"/>
          </a:p>
        </p:txBody>
      </p:sp>
    </p:spTree>
    <p:extLst>
      <p:ext uri="{BB962C8B-B14F-4D97-AF65-F5344CB8AC3E}">
        <p14:creationId xmlns:p14="http://schemas.microsoft.com/office/powerpoint/2010/main" val="1510302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olom-foto links + titel + inhou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8EC7D8-8A74-C9D7-F6DB-7D905F9071D9}"/>
              </a:ext>
            </a:extLst>
          </p:cNvPr>
          <p:cNvSpPr>
            <a:spLocks noGrp="1"/>
          </p:cNvSpPr>
          <p:nvPr>
            <p:ph type="title" hasCustomPrompt="1"/>
          </p:nvPr>
        </p:nvSpPr>
        <p:spPr>
          <a:xfrm>
            <a:off x="914399" y="381897"/>
            <a:ext cx="9324000" cy="1003454"/>
          </a:xfrm>
        </p:spPr>
        <p:txBody>
          <a:bodyPr/>
          <a:lstStyle/>
          <a:p>
            <a:r>
              <a:rPr lang="nl-NL" dirty="0"/>
              <a:t>Klik hier voor de titel.</a:t>
            </a:r>
            <a:endParaRPr lang="nl-BE" dirty="0"/>
          </a:p>
        </p:txBody>
      </p:sp>
      <p:sp>
        <p:nvSpPr>
          <p:cNvPr id="4" name="Tijdelijke aanduiding voor inhoud 2">
            <a:extLst>
              <a:ext uri="{FF2B5EF4-FFF2-40B4-BE49-F238E27FC236}">
                <a16:creationId xmlns:a16="http://schemas.microsoft.com/office/drawing/2014/main" id="{24195FC9-3B2D-D003-321C-032DE425B8DB}"/>
              </a:ext>
            </a:extLst>
          </p:cNvPr>
          <p:cNvSpPr>
            <a:spLocks noGrp="1"/>
          </p:cNvSpPr>
          <p:nvPr>
            <p:ph idx="10" hasCustomPrompt="1"/>
          </p:nvPr>
        </p:nvSpPr>
        <p:spPr>
          <a:xfrm>
            <a:off x="5846399" y="1743935"/>
            <a:ext cx="4392000" cy="4636800"/>
          </a:xfrm>
        </p:spPr>
        <p:txBody>
          <a:bodyPr/>
          <a:lstStyle>
            <a:lvl1pPr>
              <a:defRPr/>
            </a:lvl1pPr>
          </a:lstStyle>
          <a:p>
            <a:pPr lvl="0"/>
            <a:r>
              <a:rPr lang="nl-NL" dirty="0"/>
              <a:t>Klik hier om tekst in te voegen. (Of klik op de pictogrammen hieronder </a:t>
            </a:r>
            <a:br>
              <a:rPr lang="nl-NL" dirty="0"/>
            </a:br>
            <a:r>
              <a:rPr lang="nl-NL" dirty="0"/>
              <a:t>voor andere objecten.)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9" name="Tijdelijke aanduiding voor afbeelding 8">
            <a:extLst>
              <a:ext uri="{FF2B5EF4-FFF2-40B4-BE49-F238E27FC236}">
                <a16:creationId xmlns:a16="http://schemas.microsoft.com/office/drawing/2014/main" id="{ECE7A8D1-14AF-B3BF-812F-D834BFA1B5B6}"/>
              </a:ext>
            </a:extLst>
          </p:cNvPr>
          <p:cNvSpPr>
            <a:spLocks noGrp="1"/>
          </p:cNvSpPr>
          <p:nvPr>
            <p:ph type="pic" sz="quarter" idx="11" hasCustomPrompt="1"/>
          </p:nvPr>
        </p:nvSpPr>
        <p:spPr>
          <a:xfrm>
            <a:off x="950400" y="1743935"/>
            <a:ext cx="4356000" cy="4636800"/>
          </a:xfrm>
        </p:spPr>
        <p:txBody>
          <a:bodyPr anchor="ctr" anchorCtr="1">
            <a:normAutofit/>
          </a:bodyPr>
          <a:lstStyle>
            <a:lvl1pPr algn="ctr">
              <a:defRPr sz="2000">
                <a:solidFill>
                  <a:schemeClr val="bg1">
                    <a:lumMod val="65000"/>
                  </a:schemeClr>
                </a:solidFill>
              </a:defRPr>
            </a:lvl1pPr>
          </a:lstStyle>
          <a:p>
            <a:br>
              <a:rPr lang="nl-NL" dirty="0"/>
            </a:br>
            <a:r>
              <a:rPr lang="nl-NL" dirty="0"/>
              <a:t>Klik op dit pictogram</a:t>
            </a:r>
            <a:br>
              <a:rPr lang="nl-NL" dirty="0"/>
            </a:br>
            <a:br>
              <a:rPr lang="nl-NL" dirty="0"/>
            </a:br>
            <a:br>
              <a:rPr lang="nl-NL" dirty="0"/>
            </a:br>
            <a:r>
              <a:rPr lang="nl-NL" dirty="0"/>
              <a:t>om een afbeelding </a:t>
            </a:r>
            <a:br>
              <a:rPr lang="nl-NL" dirty="0"/>
            </a:br>
            <a:r>
              <a:rPr lang="nl-NL" dirty="0"/>
              <a:t>in te voegen.</a:t>
            </a:r>
          </a:p>
        </p:txBody>
      </p:sp>
    </p:spTree>
    <p:extLst>
      <p:ext uri="{BB962C8B-B14F-4D97-AF65-F5344CB8AC3E}">
        <p14:creationId xmlns:p14="http://schemas.microsoft.com/office/powerpoint/2010/main" val="641491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olom-foto rechts + titel + inhou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8EC7D8-8A74-C9D7-F6DB-7D905F9071D9}"/>
              </a:ext>
            </a:extLst>
          </p:cNvPr>
          <p:cNvSpPr>
            <a:spLocks noGrp="1"/>
          </p:cNvSpPr>
          <p:nvPr>
            <p:ph type="title" hasCustomPrompt="1"/>
          </p:nvPr>
        </p:nvSpPr>
        <p:spPr>
          <a:xfrm>
            <a:off x="914399" y="381897"/>
            <a:ext cx="9324000" cy="1003454"/>
          </a:xfrm>
        </p:spPr>
        <p:txBody>
          <a:bodyPr/>
          <a:lstStyle/>
          <a:p>
            <a:r>
              <a:rPr lang="nl-NL" dirty="0"/>
              <a:t>Klik hier voor de titel.</a:t>
            </a:r>
            <a:endParaRPr lang="nl-BE" dirty="0"/>
          </a:p>
        </p:txBody>
      </p:sp>
      <p:sp>
        <p:nvSpPr>
          <p:cNvPr id="3" name="Tijdelijke aanduiding voor inhoud 2">
            <a:extLst>
              <a:ext uri="{FF2B5EF4-FFF2-40B4-BE49-F238E27FC236}">
                <a16:creationId xmlns:a16="http://schemas.microsoft.com/office/drawing/2014/main" id="{1FC9BA3C-F307-54B4-B976-E06A9E3CCFCD}"/>
              </a:ext>
            </a:extLst>
          </p:cNvPr>
          <p:cNvSpPr>
            <a:spLocks noGrp="1"/>
          </p:cNvSpPr>
          <p:nvPr>
            <p:ph idx="1" hasCustomPrompt="1"/>
          </p:nvPr>
        </p:nvSpPr>
        <p:spPr>
          <a:xfrm>
            <a:off x="914399" y="1743935"/>
            <a:ext cx="4392000" cy="4636800"/>
          </a:xfrm>
        </p:spPr>
        <p:txBody>
          <a:bodyPr/>
          <a:lstStyle>
            <a:lvl1pPr>
              <a:defRPr/>
            </a:lvl1pPr>
          </a:lstStyle>
          <a:p>
            <a:pPr lvl="0"/>
            <a:r>
              <a:rPr lang="nl-NL" dirty="0"/>
              <a:t>Klik hier om tekst in te voegen. (Of klik op de pictogrammen hieronder </a:t>
            </a:r>
            <a:br>
              <a:rPr lang="nl-NL" dirty="0"/>
            </a:br>
            <a:r>
              <a:rPr lang="nl-NL" dirty="0"/>
              <a:t>voor andere objecten.)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6" name="Tijdelijke aanduiding voor afbeelding 5">
            <a:extLst>
              <a:ext uri="{FF2B5EF4-FFF2-40B4-BE49-F238E27FC236}">
                <a16:creationId xmlns:a16="http://schemas.microsoft.com/office/drawing/2014/main" id="{8A0C93BA-7A42-7049-F71E-347BAD06218F}"/>
              </a:ext>
            </a:extLst>
          </p:cNvPr>
          <p:cNvSpPr>
            <a:spLocks noGrp="1"/>
          </p:cNvSpPr>
          <p:nvPr>
            <p:ph type="pic" sz="quarter" idx="11" hasCustomPrompt="1"/>
          </p:nvPr>
        </p:nvSpPr>
        <p:spPr>
          <a:xfrm>
            <a:off x="5846399" y="1743935"/>
            <a:ext cx="4392000" cy="4636800"/>
          </a:xfrm>
        </p:spPr>
        <p:txBody>
          <a:bodyPr anchor="ctr" anchorCtr="0">
            <a:normAutofit/>
          </a:bodyPr>
          <a:lstStyle>
            <a:lvl1pPr marL="0" indent="0" algn="ctr">
              <a:buNone/>
              <a:defRPr sz="2000">
                <a:solidFill>
                  <a:schemeClr val="bg1">
                    <a:lumMod val="65000"/>
                  </a:schemeClr>
                </a:solidFill>
              </a:defRPr>
            </a:lvl1pPr>
          </a:lstStyle>
          <a:p>
            <a:br>
              <a:rPr lang="nl-NL" dirty="0"/>
            </a:br>
            <a:r>
              <a:rPr lang="nl-NL" dirty="0"/>
              <a:t>Klik op dit pictogram</a:t>
            </a:r>
            <a:br>
              <a:rPr lang="nl-NL" dirty="0"/>
            </a:br>
            <a:br>
              <a:rPr lang="nl-NL" dirty="0"/>
            </a:br>
            <a:br>
              <a:rPr lang="nl-NL" dirty="0"/>
            </a:br>
            <a:r>
              <a:rPr lang="nl-NL" dirty="0"/>
              <a:t>om een afbeelding </a:t>
            </a:r>
            <a:br>
              <a:rPr lang="nl-NL" dirty="0"/>
            </a:br>
            <a:r>
              <a:rPr lang="nl-NL" dirty="0"/>
              <a:t>in te voegen.</a:t>
            </a:r>
          </a:p>
        </p:txBody>
      </p:sp>
    </p:spTree>
    <p:extLst>
      <p:ext uri="{BB962C8B-B14F-4D97-AF65-F5344CB8AC3E}">
        <p14:creationId xmlns:p14="http://schemas.microsoft.com/office/powerpoint/2010/main" val="3835934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to + titel + inhou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8EC7D8-8A74-C9D7-F6DB-7D905F9071D9}"/>
              </a:ext>
            </a:extLst>
          </p:cNvPr>
          <p:cNvSpPr>
            <a:spLocks noGrp="1"/>
          </p:cNvSpPr>
          <p:nvPr>
            <p:ph type="title" hasCustomPrompt="1"/>
          </p:nvPr>
        </p:nvSpPr>
        <p:spPr>
          <a:xfrm>
            <a:off x="6352485" y="381897"/>
            <a:ext cx="3888000" cy="1003454"/>
          </a:xfrm>
        </p:spPr>
        <p:txBody>
          <a:bodyPr/>
          <a:lstStyle>
            <a:lvl1pPr>
              <a:defRPr/>
            </a:lvl1pPr>
          </a:lstStyle>
          <a:p>
            <a:r>
              <a:rPr lang="nl-NL" dirty="0"/>
              <a:t>Klik hier voor de titel.</a:t>
            </a:r>
            <a:endParaRPr lang="nl-BE" dirty="0"/>
          </a:p>
        </p:txBody>
      </p:sp>
      <p:sp>
        <p:nvSpPr>
          <p:cNvPr id="3" name="Tijdelijke aanduiding voor inhoud 2">
            <a:extLst>
              <a:ext uri="{FF2B5EF4-FFF2-40B4-BE49-F238E27FC236}">
                <a16:creationId xmlns:a16="http://schemas.microsoft.com/office/drawing/2014/main" id="{1FC9BA3C-F307-54B4-B976-E06A9E3CCFCD}"/>
              </a:ext>
            </a:extLst>
          </p:cNvPr>
          <p:cNvSpPr>
            <a:spLocks noGrp="1"/>
          </p:cNvSpPr>
          <p:nvPr>
            <p:ph idx="1" hasCustomPrompt="1"/>
          </p:nvPr>
        </p:nvSpPr>
        <p:spPr>
          <a:xfrm>
            <a:off x="6352485" y="1743935"/>
            <a:ext cx="4086000" cy="3742463"/>
          </a:xfrm>
        </p:spPr>
        <p:txBody>
          <a:bodyPr/>
          <a:lstStyle>
            <a:lvl1pPr>
              <a:defRPr/>
            </a:lvl1pPr>
          </a:lstStyle>
          <a:p>
            <a:pPr lvl="0"/>
            <a:r>
              <a:rPr lang="nl-NL" dirty="0"/>
              <a:t>Klik hier om tekst in te voegen. (Of klik op de pictogrammen hieronder voor andere objecten.)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6" name="Tijdelijke aanduiding voor afbeelding 5">
            <a:extLst>
              <a:ext uri="{FF2B5EF4-FFF2-40B4-BE49-F238E27FC236}">
                <a16:creationId xmlns:a16="http://schemas.microsoft.com/office/drawing/2014/main" id="{276B9386-8BC1-E2E2-E519-C1EF5DE89644}"/>
              </a:ext>
            </a:extLst>
          </p:cNvPr>
          <p:cNvSpPr>
            <a:spLocks noGrp="1"/>
          </p:cNvSpPr>
          <p:nvPr>
            <p:ph type="pic" sz="quarter" idx="10" hasCustomPrompt="1"/>
          </p:nvPr>
        </p:nvSpPr>
        <p:spPr>
          <a:xfrm>
            <a:off x="-1" y="0"/>
            <a:ext cx="6096600" cy="6858000"/>
          </a:xfrm>
        </p:spPr>
        <p:txBody>
          <a:bodyPr anchor="ctr" anchorCtr="1">
            <a:normAutofit/>
          </a:bodyPr>
          <a:lstStyle>
            <a:lvl1pPr marL="0" indent="0" algn="ctr">
              <a:buNone/>
              <a:defRPr sz="2000">
                <a:solidFill>
                  <a:schemeClr val="bg1">
                    <a:lumMod val="65000"/>
                  </a:schemeClr>
                </a:solidFill>
              </a:defRPr>
            </a:lvl1pPr>
          </a:lstStyle>
          <a:p>
            <a:br>
              <a:rPr lang="nl-NL" dirty="0"/>
            </a:br>
            <a:r>
              <a:rPr lang="nl-NL" dirty="0"/>
              <a:t>Klik op dit pictogram</a:t>
            </a:r>
            <a:br>
              <a:rPr lang="nl-NL" dirty="0"/>
            </a:br>
            <a:br>
              <a:rPr lang="nl-NL" dirty="0"/>
            </a:br>
            <a:br>
              <a:rPr lang="nl-NL" dirty="0"/>
            </a:br>
            <a:r>
              <a:rPr lang="nl-NL" dirty="0"/>
              <a:t>om een afbeelding </a:t>
            </a:r>
            <a:br>
              <a:rPr lang="nl-NL" dirty="0"/>
            </a:br>
            <a:r>
              <a:rPr lang="nl-NL" dirty="0"/>
              <a:t>in te voegen.</a:t>
            </a:r>
          </a:p>
        </p:txBody>
      </p:sp>
      <p:sp>
        <p:nvSpPr>
          <p:cNvPr id="11" name="Tijdelijke aanduiding voor tekst 10">
            <a:extLst>
              <a:ext uri="{FF2B5EF4-FFF2-40B4-BE49-F238E27FC236}">
                <a16:creationId xmlns:a16="http://schemas.microsoft.com/office/drawing/2014/main" id="{EE30E0E8-BE22-312C-0B51-67319583EFBA}"/>
              </a:ext>
            </a:extLst>
          </p:cNvPr>
          <p:cNvSpPr>
            <a:spLocks noGrp="1"/>
          </p:cNvSpPr>
          <p:nvPr>
            <p:ph type="body" sz="quarter" idx="12" hasCustomPrompt="1"/>
          </p:nvPr>
        </p:nvSpPr>
        <p:spPr>
          <a:xfrm>
            <a:off x="6390582" y="5707783"/>
            <a:ext cx="4046400" cy="716416"/>
          </a:xfrm>
        </p:spPr>
        <p:txBody>
          <a:bodyPr anchor="b" anchorCtr="0">
            <a:noAutofit/>
          </a:bodyPr>
          <a:lstStyle>
            <a:lvl1pPr marL="0" indent="0">
              <a:spcBef>
                <a:spcPts val="0"/>
              </a:spcBef>
              <a:buNone/>
              <a:defRPr sz="1400" i="1" spc="20" baseline="0">
                <a:solidFill>
                  <a:schemeClr val="accent2"/>
                </a:solidFill>
              </a:defRPr>
            </a:lvl1pPr>
          </a:lstStyle>
          <a:p>
            <a:pPr lvl="0"/>
            <a:r>
              <a:rPr lang="nl-NL" dirty="0"/>
              <a:t>Tik hier de copyrightvermelding </a:t>
            </a:r>
            <a:br>
              <a:rPr lang="nl-NL" dirty="0"/>
            </a:br>
            <a:r>
              <a:rPr lang="nl-NL" dirty="0"/>
              <a:t>van het gebruikte beeld.</a:t>
            </a:r>
            <a:endParaRPr lang="nl-BE" dirty="0"/>
          </a:p>
        </p:txBody>
      </p:sp>
    </p:spTree>
    <p:extLst>
      <p:ext uri="{BB962C8B-B14F-4D97-AF65-F5344CB8AC3E}">
        <p14:creationId xmlns:p14="http://schemas.microsoft.com/office/powerpoint/2010/main" val="548534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to + bijschrif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448B537B-7C3E-6CA0-9FEC-3879DDB364C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10813312" y="0"/>
            <a:ext cx="137868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F11A1094-2E48-737B-2922-8707D570C0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11414758" y="0"/>
            <a:ext cx="777242" cy="1057658"/>
          </a:xfrm>
          <a:prstGeom prst="rect">
            <a:avLst/>
          </a:prstGeom>
        </p:spPr>
      </p:pic>
      <p:sp>
        <p:nvSpPr>
          <p:cNvPr id="3" name="Tijdelijke aanduiding voor inhoud 2">
            <a:extLst>
              <a:ext uri="{FF2B5EF4-FFF2-40B4-BE49-F238E27FC236}">
                <a16:creationId xmlns:a16="http://schemas.microsoft.com/office/drawing/2014/main" id="{1FC9BA3C-F307-54B4-B976-E06A9E3CCFCD}"/>
              </a:ext>
            </a:extLst>
          </p:cNvPr>
          <p:cNvSpPr>
            <a:spLocks noGrp="1"/>
          </p:cNvSpPr>
          <p:nvPr>
            <p:ph idx="1" hasCustomPrompt="1"/>
          </p:nvPr>
        </p:nvSpPr>
        <p:spPr>
          <a:xfrm>
            <a:off x="8976624" y="877263"/>
            <a:ext cx="2723400" cy="4609136"/>
          </a:xfrm>
        </p:spPr>
        <p:txBody>
          <a:bodyPr/>
          <a:lstStyle>
            <a:lvl1pPr>
              <a:defRPr/>
            </a:lvl1pPr>
          </a:lstStyle>
          <a:p>
            <a:pPr lvl="0"/>
            <a:r>
              <a:rPr lang="nl-NL" dirty="0"/>
              <a:t>Klik hier om tekst in te voegen. (Of klik op de iconen hieronder.)</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6" name="Tijdelijke aanduiding voor afbeelding 5">
            <a:extLst>
              <a:ext uri="{FF2B5EF4-FFF2-40B4-BE49-F238E27FC236}">
                <a16:creationId xmlns:a16="http://schemas.microsoft.com/office/drawing/2014/main" id="{276B9386-8BC1-E2E2-E519-C1EF5DE89644}"/>
              </a:ext>
            </a:extLst>
          </p:cNvPr>
          <p:cNvSpPr>
            <a:spLocks noGrp="1"/>
          </p:cNvSpPr>
          <p:nvPr>
            <p:ph type="pic" sz="quarter" idx="10" hasCustomPrompt="1"/>
          </p:nvPr>
        </p:nvSpPr>
        <p:spPr>
          <a:xfrm>
            <a:off x="-1" y="0"/>
            <a:ext cx="8748000" cy="6858000"/>
          </a:xfrm>
        </p:spPr>
        <p:txBody>
          <a:bodyPr anchor="ctr" anchorCtr="1">
            <a:normAutofit/>
          </a:bodyPr>
          <a:lstStyle>
            <a:lvl1pPr marL="0" indent="0" algn="ctr">
              <a:buNone/>
              <a:defRPr sz="2000">
                <a:solidFill>
                  <a:schemeClr val="bg1">
                    <a:lumMod val="65000"/>
                  </a:schemeClr>
                </a:solidFill>
              </a:defRPr>
            </a:lvl1pPr>
          </a:lstStyle>
          <a:p>
            <a:br>
              <a:rPr lang="nl-NL" dirty="0"/>
            </a:br>
            <a:r>
              <a:rPr lang="nl-NL" dirty="0"/>
              <a:t>Klik op dit pictogram</a:t>
            </a:r>
            <a:br>
              <a:rPr lang="nl-NL" dirty="0"/>
            </a:br>
            <a:br>
              <a:rPr lang="nl-NL" dirty="0"/>
            </a:br>
            <a:br>
              <a:rPr lang="nl-NL" dirty="0"/>
            </a:br>
            <a:r>
              <a:rPr lang="nl-NL" dirty="0"/>
              <a:t>om een afbeelding </a:t>
            </a:r>
            <a:br>
              <a:rPr lang="nl-NL" dirty="0"/>
            </a:br>
            <a:r>
              <a:rPr lang="nl-NL" dirty="0"/>
              <a:t>in te voegen.</a:t>
            </a:r>
          </a:p>
        </p:txBody>
      </p:sp>
      <p:sp>
        <p:nvSpPr>
          <p:cNvPr id="11" name="Tijdelijke aanduiding voor tekst 10">
            <a:extLst>
              <a:ext uri="{FF2B5EF4-FFF2-40B4-BE49-F238E27FC236}">
                <a16:creationId xmlns:a16="http://schemas.microsoft.com/office/drawing/2014/main" id="{EE30E0E8-BE22-312C-0B51-67319583EFBA}"/>
              </a:ext>
            </a:extLst>
          </p:cNvPr>
          <p:cNvSpPr>
            <a:spLocks noGrp="1"/>
          </p:cNvSpPr>
          <p:nvPr>
            <p:ph type="body" sz="quarter" idx="12" hasCustomPrompt="1"/>
          </p:nvPr>
        </p:nvSpPr>
        <p:spPr>
          <a:xfrm>
            <a:off x="9014721" y="5707783"/>
            <a:ext cx="2685303" cy="716416"/>
          </a:xfrm>
        </p:spPr>
        <p:txBody>
          <a:bodyPr anchor="b" anchorCtr="0">
            <a:noAutofit/>
          </a:bodyPr>
          <a:lstStyle>
            <a:lvl1pPr marL="0" indent="0">
              <a:spcBef>
                <a:spcPts val="0"/>
              </a:spcBef>
              <a:buNone/>
              <a:defRPr sz="1400" i="1" spc="20" baseline="0">
                <a:solidFill>
                  <a:schemeClr val="accent2"/>
                </a:solidFill>
              </a:defRPr>
            </a:lvl1pPr>
          </a:lstStyle>
          <a:p>
            <a:pPr lvl="0"/>
            <a:r>
              <a:rPr lang="nl-NL" dirty="0"/>
              <a:t>Tik hier de copyrightvermelding </a:t>
            </a:r>
            <a:br>
              <a:rPr lang="nl-NL" dirty="0"/>
            </a:br>
            <a:r>
              <a:rPr lang="nl-NL" dirty="0"/>
              <a:t>van het gebruikte beeld.</a:t>
            </a:r>
            <a:endParaRPr lang="nl-BE" dirty="0"/>
          </a:p>
        </p:txBody>
      </p:sp>
    </p:spTree>
    <p:extLst>
      <p:ext uri="{BB962C8B-B14F-4D97-AF65-F5344CB8AC3E}">
        <p14:creationId xmlns:p14="http://schemas.microsoft.com/office/powerpoint/2010/main" val="257207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to schermvullend">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448B537B-7C3E-6CA0-9FEC-3879DDB364C1}"/>
              </a:ext>
              <a:ext uri="{C183D7F6-B498-43B3-948B-1728B52AA6E4}">
                <adec:decorative xmlns:adec="http://schemas.microsoft.com/office/drawing/2017/decorative" val="1"/>
              </a:ext>
            </a:extLst>
          </p:cNvPr>
          <p:cNvSpPr/>
          <p:nvPr userDrawn="1"/>
        </p:nvSpPr>
        <p:spPr>
          <a:xfrm>
            <a:off x="10813312" y="0"/>
            <a:ext cx="137868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ijdelijke aanduiding voor afbeelding 5">
            <a:extLst>
              <a:ext uri="{FF2B5EF4-FFF2-40B4-BE49-F238E27FC236}">
                <a16:creationId xmlns:a16="http://schemas.microsoft.com/office/drawing/2014/main" id="{276B9386-8BC1-E2E2-E519-C1EF5DE89644}"/>
              </a:ext>
            </a:extLst>
          </p:cNvPr>
          <p:cNvSpPr>
            <a:spLocks noGrp="1"/>
          </p:cNvSpPr>
          <p:nvPr>
            <p:ph type="pic" sz="quarter" idx="10" hasCustomPrompt="1"/>
          </p:nvPr>
        </p:nvSpPr>
        <p:spPr>
          <a:xfrm>
            <a:off x="-2" y="0"/>
            <a:ext cx="12192001" cy="6858000"/>
          </a:xfrm>
        </p:spPr>
        <p:txBody>
          <a:bodyPr anchor="ctr" anchorCtr="1">
            <a:normAutofit/>
          </a:bodyPr>
          <a:lstStyle>
            <a:lvl1pPr marL="0" indent="0" algn="ctr">
              <a:buNone/>
              <a:defRPr sz="2000">
                <a:solidFill>
                  <a:schemeClr val="bg1">
                    <a:lumMod val="65000"/>
                  </a:schemeClr>
                </a:solidFill>
              </a:defRPr>
            </a:lvl1pPr>
          </a:lstStyle>
          <a:p>
            <a:br>
              <a:rPr lang="nl-NL" dirty="0"/>
            </a:br>
            <a:r>
              <a:rPr lang="nl-NL" dirty="0"/>
              <a:t>Klik op dit pictogram</a:t>
            </a:r>
            <a:br>
              <a:rPr lang="nl-NL" dirty="0"/>
            </a:br>
            <a:br>
              <a:rPr lang="nl-NL" dirty="0"/>
            </a:br>
            <a:br>
              <a:rPr lang="nl-NL" dirty="0"/>
            </a:br>
            <a:r>
              <a:rPr lang="nl-NL" dirty="0"/>
              <a:t>om een afbeelding </a:t>
            </a:r>
            <a:br>
              <a:rPr lang="nl-NL" dirty="0"/>
            </a:br>
            <a:r>
              <a:rPr lang="nl-NL" dirty="0"/>
              <a:t>in te voegen.</a:t>
            </a:r>
          </a:p>
        </p:txBody>
      </p:sp>
      <p:sp>
        <p:nvSpPr>
          <p:cNvPr id="13" name="Tijdelijke aanduiding voor tekst 12">
            <a:extLst>
              <a:ext uri="{FF2B5EF4-FFF2-40B4-BE49-F238E27FC236}">
                <a16:creationId xmlns:a16="http://schemas.microsoft.com/office/drawing/2014/main" id="{263C5D4D-56CD-EE81-9671-3E92769AB02A}"/>
              </a:ext>
            </a:extLst>
          </p:cNvPr>
          <p:cNvSpPr>
            <a:spLocks noGrp="1"/>
          </p:cNvSpPr>
          <p:nvPr>
            <p:ph type="body" sz="quarter" idx="11" hasCustomPrompt="1"/>
          </p:nvPr>
        </p:nvSpPr>
        <p:spPr>
          <a:xfrm>
            <a:off x="950400" y="5516735"/>
            <a:ext cx="9288000" cy="864000"/>
          </a:xfrm>
        </p:spPr>
        <p:txBody>
          <a:bodyPr/>
          <a:lstStyle>
            <a:lvl1pPr marL="0" indent="0">
              <a:lnSpc>
                <a:spcPct val="99000"/>
              </a:lnSpc>
              <a:buNone/>
              <a:defRPr sz="2800" b="1" spc="50" baseline="0">
                <a:solidFill>
                  <a:schemeClr val="bg2"/>
                </a:solidFill>
              </a:defRPr>
            </a:lvl1pPr>
          </a:lstStyle>
          <a:p>
            <a:pPr lvl="0"/>
            <a:r>
              <a:rPr lang="nl-NL" dirty="0"/>
              <a:t>Klik hier om een eventueel bijschrift in te voegen.</a:t>
            </a:r>
            <a:endParaRPr lang="nl-BE" dirty="0"/>
          </a:p>
        </p:txBody>
      </p:sp>
    </p:spTree>
    <p:extLst>
      <p:ext uri="{BB962C8B-B14F-4D97-AF65-F5344CB8AC3E}">
        <p14:creationId xmlns:p14="http://schemas.microsoft.com/office/powerpoint/2010/main" val="3209551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itaat">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4F1B35B-D72E-74CB-4CDC-AF418023C6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3355855" cy="6440437"/>
          </a:xfrm>
          <a:prstGeom prst="rect">
            <a:avLst/>
          </a:prstGeom>
        </p:spPr>
      </p:pic>
      <p:sp>
        <p:nvSpPr>
          <p:cNvPr id="8" name="Rechthoek 7">
            <a:extLst>
              <a:ext uri="{FF2B5EF4-FFF2-40B4-BE49-F238E27FC236}">
                <a16:creationId xmlns:a16="http://schemas.microsoft.com/office/drawing/2014/main" id="{448B537B-7C3E-6CA0-9FEC-3879DDB364C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10813312" y="0"/>
            <a:ext cx="1378688" cy="25025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F11A1094-2E48-737B-2922-8707D570C0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1414758" y="0"/>
            <a:ext cx="777242" cy="1057658"/>
          </a:xfrm>
          <a:prstGeom prst="rect">
            <a:avLst/>
          </a:prstGeom>
        </p:spPr>
      </p:pic>
      <p:sp>
        <p:nvSpPr>
          <p:cNvPr id="11" name="Tijdelijke aanduiding voor tekst 10">
            <a:extLst>
              <a:ext uri="{FF2B5EF4-FFF2-40B4-BE49-F238E27FC236}">
                <a16:creationId xmlns:a16="http://schemas.microsoft.com/office/drawing/2014/main" id="{EE30E0E8-BE22-312C-0B51-67319583EFBA}"/>
              </a:ext>
            </a:extLst>
          </p:cNvPr>
          <p:cNvSpPr>
            <a:spLocks noGrp="1"/>
          </p:cNvSpPr>
          <p:nvPr>
            <p:ph type="body" sz="quarter" idx="12" hasCustomPrompt="1"/>
          </p:nvPr>
        </p:nvSpPr>
        <p:spPr>
          <a:xfrm>
            <a:off x="3709083" y="1178643"/>
            <a:ext cx="7092000" cy="4536000"/>
          </a:xfrm>
        </p:spPr>
        <p:txBody>
          <a:bodyPr anchor="ctr" anchorCtr="0">
            <a:noAutofit/>
          </a:bodyPr>
          <a:lstStyle>
            <a:lvl1pPr marL="0" indent="0">
              <a:lnSpc>
                <a:spcPct val="101000"/>
              </a:lnSpc>
              <a:buNone/>
              <a:defRPr sz="4100" b="1" i="1" spc="70" baseline="0">
                <a:solidFill>
                  <a:schemeClr val="accent6"/>
                </a:solidFill>
                <a:latin typeface="Palatino Linotype" panose="02040502050505030304" pitchFamily="18" charset="0"/>
              </a:defRPr>
            </a:lvl1pPr>
          </a:lstStyle>
          <a:p>
            <a:pPr lvl="0"/>
            <a:r>
              <a:rPr lang="en-US" dirty="0" err="1"/>
              <a:t>Klik</a:t>
            </a:r>
            <a:r>
              <a:rPr lang="en-US" dirty="0"/>
              <a:t> </a:t>
            </a:r>
            <a:r>
              <a:rPr lang="en-US" dirty="0" err="1"/>
              <a:t>hier</a:t>
            </a:r>
            <a:r>
              <a:rPr lang="en-US" dirty="0"/>
              <a:t> om je </a:t>
            </a:r>
            <a:r>
              <a:rPr lang="en-US" dirty="0" err="1"/>
              <a:t>citaat</a:t>
            </a:r>
            <a:r>
              <a:rPr lang="en-US" dirty="0"/>
              <a:t> in </a:t>
            </a:r>
            <a:r>
              <a:rPr lang="en-US" dirty="0" err="1"/>
              <a:t>te</a:t>
            </a:r>
            <a:r>
              <a:rPr lang="en-US" dirty="0"/>
              <a:t> </a:t>
            </a:r>
            <a:r>
              <a:rPr lang="en-US" dirty="0" err="1"/>
              <a:t>voegen</a:t>
            </a:r>
            <a:r>
              <a:rPr lang="en-US" dirty="0"/>
              <a:t>.</a:t>
            </a:r>
            <a:endParaRPr lang="nl-BE" dirty="0"/>
          </a:p>
        </p:txBody>
      </p:sp>
    </p:spTree>
    <p:extLst>
      <p:ext uri="{BB962C8B-B14F-4D97-AF65-F5344CB8AC3E}">
        <p14:creationId xmlns:p14="http://schemas.microsoft.com/office/powerpoint/2010/main" val="3041364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B1555-5DB6-4041-8DEA-5AE9F22D5872}" type="datetimeFigureOut">
              <a:rPr lang="nl-NL" smtClean="0"/>
              <a:t>21-9-2026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D660EA2E-10D9-0E4A-9BDC-1487EA18E2ED}" type="slidenum">
              <a:rPr lang="nl-NL" smtClean="0"/>
              <a:t>‹nr.›</a:t>
            </a:fld>
            <a:endParaRPr lang="nl-NL"/>
          </a:p>
        </p:txBody>
      </p:sp>
    </p:spTree>
    <p:extLst>
      <p:ext uri="{BB962C8B-B14F-4D97-AF65-F5344CB8AC3E}">
        <p14:creationId xmlns:p14="http://schemas.microsoft.com/office/powerpoint/2010/main" val="40601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titel hoofdstuk">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89BEE4E-B956-314D-F07E-7E6E901B775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0F16390-0928-932E-0FDC-5A7A07D0C39A}"/>
              </a:ext>
            </a:extLst>
          </p:cNvPr>
          <p:cNvSpPr>
            <a:spLocks noGrp="1"/>
          </p:cNvSpPr>
          <p:nvPr>
            <p:ph type="title" hasCustomPrompt="1"/>
          </p:nvPr>
        </p:nvSpPr>
        <p:spPr>
          <a:xfrm>
            <a:off x="898526" y="854915"/>
            <a:ext cx="9585701" cy="1620000"/>
          </a:xfrm>
        </p:spPr>
        <p:txBody>
          <a:bodyPr anchor="b">
            <a:noAutofit/>
          </a:bodyPr>
          <a:lstStyle>
            <a:lvl1pPr>
              <a:lnSpc>
                <a:spcPct val="97000"/>
              </a:lnSpc>
              <a:defRPr sz="5200" spc="100" baseline="0">
                <a:solidFill>
                  <a:schemeClr val="bg2"/>
                </a:solidFill>
              </a:defRPr>
            </a:lvl1pPr>
          </a:lstStyle>
          <a:p>
            <a:r>
              <a:rPr lang="nl-NL" dirty="0"/>
              <a:t>Klik hier om de titel van het hoofdstuk in te voegen.</a:t>
            </a:r>
            <a:endParaRPr lang="nl-BE" dirty="0"/>
          </a:p>
        </p:txBody>
      </p:sp>
      <p:sp>
        <p:nvSpPr>
          <p:cNvPr id="3" name="Tijdelijke aanduiding voor tekst 2">
            <a:extLst>
              <a:ext uri="{FF2B5EF4-FFF2-40B4-BE49-F238E27FC236}">
                <a16:creationId xmlns:a16="http://schemas.microsoft.com/office/drawing/2014/main" id="{BCDA1090-B0F0-703C-2EAC-03150100AA09}"/>
              </a:ext>
            </a:extLst>
          </p:cNvPr>
          <p:cNvSpPr>
            <a:spLocks noGrp="1"/>
          </p:cNvSpPr>
          <p:nvPr>
            <p:ph type="body" idx="1" hasCustomPrompt="1"/>
          </p:nvPr>
        </p:nvSpPr>
        <p:spPr>
          <a:xfrm>
            <a:off x="943770" y="2741612"/>
            <a:ext cx="9540458" cy="1800000"/>
          </a:xfrm>
        </p:spPr>
        <p:txBody>
          <a:bodyPr>
            <a:normAutofit/>
          </a:bodyPr>
          <a:lstStyle>
            <a:lvl1pPr marL="0" indent="0">
              <a:lnSpc>
                <a:spcPct val="99000"/>
              </a:lnSpc>
              <a:spcBef>
                <a:spcPts val="0"/>
              </a:spcBef>
              <a:buNone/>
              <a:defRPr sz="3800" spc="12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hier om de eventuele subtitel van het hoofdstuk in te voegen.</a:t>
            </a:r>
          </a:p>
        </p:txBody>
      </p:sp>
      <p:pic>
        <p:nvPicPr>
          <p:cNvPr id="12" name="Afbeelding 11">
            <a:extLst>
              <a:ext uri="{FF2B5EF4-FFF2-40B4-BE49-F238E27FC236}">
                <a16:creationId xmlns:a16="http://schemas.microsoft.com/office/drawing/2014/main" id="{4997A660-F834-E8ED-67D5-32944A09685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10918502" y="0"/>
            <a:ext cx="1273498" cy="6858000"/>
          </a:xfrm>
          <a:prstGeom prst="rect">
            <a:avLst/>
          </a:prstGeom>
        </p:spPr>
      </p:pic>
    </p:spTree>
    <p:extLst>
      <p:ext uri="{BB962C8B-B14F-4D97-AF65-F5344CB8AC3E}">
        <p14:creationId xmlns:p14="http://schemas.microsoft.com/office/powerpoint/2010/main" val="1889400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achtscherm">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3E18093-8C74-DD6C-4890-F6CBCB1C040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 name="Afbeelding 3">
            <a:extLst>
              <a:ext uri="{FF2B5EF4-FFF2-40B4-BE49-F238E27FC236}">
                <a16:creationId xmlns:a16="http://schemas.microsoft.com/office/drawing/2014/main" id="{C69FE1B4-2C6E-05C9-07B6-F29001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8685988" cy="6858000"/>
          </a:xfrm>
          <a:prstGeom prst="rect">
            <a:avLst/>
          </a:prstGeom>
        </p:spPr>
      </p:pic>
    </p:spTree>
    <p:extLst>
      <p:ext uri="{BB962C8B-B14F-4D97-AF65-F5344CB8AC3E}">
        <p14:creationId xmlns:p14="http://schemas.microsoft.com/office/powerpoint/2010/main" val="3051595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presentatie">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00E76373-35FE-53AB-9FF0-DE12B1166E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24865CBD-18DA-8492-848A-27EF4B70B588}"/>
              </a:ext>
            </a:extLst>
          </p:cNvPr>
          <p:cNvSpPr>
            <a:spLocks noGrp="1"/>
          </p:cNvSpPr>
          <p:nvPr>
            <p:ph type="ctrTitle" hasCustomPrompt="1"/>
          </p:nvPr>
        </p:nvSpPr>
        <p:spPr>
          <a:xfrm>
            <a:off x="3031346" y="939007"/>
            <a:ext cx="8702733" cy="1860535"/>
          </a:xfrm>
        </p:spPr>
        <p:txBody>
          <a:bodyPr anchor="t" anchorCtr="0">
            <a:noAutofit/>
          </a:bodyPr>
          <a:lstStyle>
            <a:lvl1pPr algn="l">
              <a:lnSpc>
                <a:spcPct val="97000"/>
              </a:lnSpc>
              <a:defRPr sz="5200" spc="100" baseline="0">
                <a:solidFill>
                  <a:schemeClr val="bg2"/>
                </a:solidFill>
              </a:defRPr>
            </a:lvl1pPr>
          </a:lstStyle>
          <a:p>
            <a:r>
              <a:rPr lang="nl-NL" dirty="0"/>
              <a:t>Klik hier voor de titel van de presentatie.</a:t>
            </a:r>
            <a:endParaRPr lang="nl-BE" dirty="0"/>
          </a:p>
        </p:txBody>
      </p:sp>
      <p:sp>
        <p:nvSpPr>
          <p:cNvPr id="3" name="Ondertitel 2">
            <a:extLst>
              <a:ext uri="{FF2B5EF4-FFF2-40B4-BE49-F238E27FC236}">
                <a16:creationId xmlns:a16="http://schemas.microsoft.com/office/drawing/2014/main" id="{E098D5D9-6410-9701-E7C5-4B3CD9EBB229}"/>
              </a:ext>
            </a:extLst>
          </p:cNvPr>
          <p:cNvSpPr>
            <a:spLocks noGrp="1"/>
          </p:cNvSpPr>
          <p:nvPr>
            <p:ph type="subTitle" idx="1" hasCustomPrompt="1"/>
          </p:nvPr>
        </p:nvSpPr>
        <p:spPr>
          <a:xfrm>
            <a:off x="3074220" y="2799545"/>
            <a:ext cx="8659859" cy="1908000"/>
          </a:xfrm>
        </p:spPr>
        <p:txBody>
          <a:bodyPr>
            <a:normAutofit/>
          </a:bodyPr>
          <a:lstStyle>
            <a:lvl1pPr marL="0" indent="0" algn="l">
              <a:lnSpc>
                <a:spcPct val="97000"/>
              </a:lnSpc>
              <a:buNone/>
              <a:defRPr sz="4000" b="0" spc="12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hier om de eventuele subtitel van de presentatie in te voegen.</a:t>
            </a:r>
          </a:p>
        </p:txBody>
      </p:sp>
      <p:pic>
        <p:nvPicPr>
          <p:cNvPr id="8" name="Afbeelding 7">
            <a:extLst>
              <a:ext uri="{FF2B5EF4-FFF2-40B4-BE49-F238E27FC236}">
                <a16:creationId xmlns:a16="http://schemas.microsoft.com/office/drawing/2014/main" id="{871244B1-8ECC-7575-87B3-3EF7B5F382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2505461" cy="6440437"/>
          </a:xfrm>
          <a:prstGeom prst="rect">
            <a:avLst/>
          </a:prstGeom>
        </p:spPr>
      </p:pic>
      <p:pic>
        <p:nvPicPr>
          <p:cNvPr id="10" name="Afbeelding 9">
            <a:extLst>
              <a:ext uri="{FF2B5EF4-FFF2-40B4-BE49-F238E27FC236}">
                <a16:creationId xmlns:a16="http://schemas.microsoft.com/office/drawing/2014/main" id="{A2B23959-DB6E-AE26-F85E-B2EB86A9A4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3069317" y="5699758"/>
            <a:ext cx="9122683" cy="1158242"/>
          </a:xfrm>
          <a:prstGeom prst="rect">
            <a:avLst/>
          </a:prstGeom>
        </p:spPr>
      </p:pic>
      <p:sp>
        <p:nvSpPr>
          <p:cNvPr id="18" name="Tijdelijke aanduiding voor tekst 17">
            <a:extLst>
              <a:ext uri="{FF2B5EF4-FFF2-40B4-BE49-F238E27FC236}">
                <a16:creationId xmlns:a16="http://schemas.microsoft.com/office/drawing/2014/main" id="{C1992DF0-2442-EC3E-6372-06FD7695629C}"/>
              </a:ext>
            </a:extLst>
          </p:cNvPr>
          <p:cNvSpPr>
            <a:spLocks noGrp="1"/>
          </p:cNvSpPr>
          <p:nvPr>
            <p:ph type="body" sz="quarter" idx="10" hasCustomPrompt="1"/>
          </p:nvPr>
        </p:nvSpPr>
        <p:spPr>
          <a:xfrm>
            <a:off x="3087130" y="4897838"/>
            <a:ext cx="8644571" cy="510541"/>
          </a:xfrm>
        </p:spPr>
        <p:txBody>
          <a:bodyPr>
            <a:normAutofit/>
          </a:bodyPr>
          <a:lstStyle>
            <a:lvl1pPr marL="0" indent="0">
              <a:spcBef>
                <a:spcPts val="0"/>
              </a:spcBef>
              <a:buNone/>
              <a:defRPr sz="2200" spc="70" baseline="0">
                <a:solidFill>
                  <a:schemeClr val="bg2"/>
                </a:solidFill>
              </a:defRPr>
            </a:lvl1pPr>
            <a:lvl2pPr marL="0" indent="0">
              <a:buNone/>
              <a:defRPr>
                <a:solidFill>
                  <a:schemeClr val="bg2"/>
                </a:solidFill>
              </a:defRPr>
            </a:lvl2pPr>
            <a:lvl3pPr marL="36000" indent="0">
              <a:buNone/>
              <a:defRPr>
                <a:solidFill>
                  <a:schemeClr val="bg2"/>
                </a:solidFill>
              </a:defRPr>
            </a:lvl3pPr>
            <a:lvl4pPr marL="360000" indent="0">
              <a:buNone/>
              <a:defRPr>
                <a:solidFill>
                  <a:schemeClr val="bg2"/>
                </a:solidFill>
              </a:defRPr>
            </a:lvl4pPr>
            <a:lvl5pPr marL="684000" indent="0">
              <a:buNone/>
              <a:defRPr>
                <a:solidFill>
                  <a:schemeClr val="bg2"/>
                </a:solidFill>
              </a:defRPr>
            </a:lvl5pPr>
          </a:lstStyle>
          <a:p>
            <a:pPr lvl="0"/>
            <a:r>
              <a:rPr lang="nl-NL" dirty="0"/>
              <a:t>Tik hier de datum in (voluit: 26 april 2023).</a:t>
            </a:r>
          </a:p>
        </p:txBody>
      </p:sp>
    </p:spTree>
    <p:extLst>
      <p:ext uri="{BB962C8B-B14F-4D97-AF65-F5344CB8AC3E}">
        <p14:creationId xmlns:p14="http://schemas.microsoft.com/office/powerpoint/2010/main" val="720114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el hoofdstuk">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89BEE4E-B956-314D-F07E-7E6E901B775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0F16390-0928-932E-0FDC-5A7A07D0C39A}"/>
              </a:ext>
            </a:extLst>
          </p:cNvPr>
          <p:cNvSpPr>
            <a:spLocks noGrp="1"/>
          </p:cNvSpPr>
          <p:nvPr>
            <p:ph type="title" hasCustomPrompt="1"/>
          </p:nvPr>
        </p:nvSpPr>
        <p:spPr>
          <a:xfrm>
            <a:off x="898526" y="854915"/>
            <a:ext cx="9585701" cy="1620000"/>
          </a:xfrm>
        </p:spPr>
        <p:txBody>
          <a:bodyPr anchor="b">
            <a:noAutofit/>
          </a:bodyPr>
          <a:lstStyle>
            <a:lvl1pPr>
              <a:lnSpc>
                <a:spcPct val="97000"/>
              </a:lnSpc>
              <a:defRPr sz="5200" spc="100" baseline="0">
                <a:solidFill>
                  <a:schemeClr val="bg2"/>
                </a:solidFill>
              </a:defRPr>
            </a:lvl1pPr>
          </a:lstStyle>
          <a:p>
            <a:r>
              <a:rPr lang="nl-NL" dirty="0"/>
              <a:t>Klik hier om de titel van het hoofdstuk in te voegen.</a:t>
            </a:r>
            <a:endParaRPr lang="nl-BE" dirty="0"/>
          </a:p>
        </p:txBody>
      </p:sp>
      <p:sp>
        <p:nvSpPr>
          <p:cNvPr id="3" name="Tijdelijke aanduiding voor tekst 2">
            <a:extLst>
              <a:ext uri="{FF2B5EF4-FFF2-40B4-BE49-F238E27FC236}">
                <a16:creationId xmlns:a16="http://schemas.microsoft.com/office/drawing/2014/main" id="{BCDA1090-B0F0-703C-2EAC-03150100AA09}"/>
              </a:ext>
            </a:extLst>
          </p:cNvPr>
          <p:cNvSpPr>
            <a:spLocks noGrp="1"/>
          </p:cNvSpPr>
          <p:nvPr>
            <p:ph type="body" idx="1" hasCustomPrompt="1"/>
          </p:nvPr>
        </p:nvSpPr>
        <p:spPr>
          <a:xfrm>
            <a:off x="943770" y="2741612"/>
            <a:ext cx="9540458" cy="1800000"/>
          </a:xfrm>
        </p:spPr>
        <p:txBody>
          <a:bodyPr>
            <a:normAutofit/>
          </a:bodyPr>
          <a:lstStyle>
            <a:lvl1pPr marL="0" indent="0">
              <a:lnSpc>
                <a:spcPct val="99000"/>
              </a:lnSpc>
              <a:spcBef>
                <a:spcPts val="0"/>
              </a:spcBef>
              <a:buNone/>
              <a:defRPr sz="3800" spc="12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hier om de eventuele subtitel van het hoofdstuk in te voegen.</a:t>
            </a:r>
          </a:p>
        </p:txBody>
      </p:sp>
      <p:pic>
        <p:nvPicPr>
          <p:cNvPr id="12" name="Afbeelding 11">
            <a:extLst>
              <a:ext uri="{FF2B5EF4-FFF2-40B4-BE49-F238E27FC236}">
                <a16:creationId xmlns:a16="http://schemas.microsoft.com/office/drawing/2014/main" id="{4997A660-F834-E8ED-67D5-32944A09685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10918502" y="0"/>
            <a:ext cx="1273498" cy="6858000"/>
          </a:xfrm>
          <a:prstGeom prst="rect">
            <a:avLst/>
          </a:prstGeom>
        </p:spPr>
      </p:pic>
    </p:spTree>
    <p:extLst>
      <p:ext uri="{BB962C8B-B14F-4D97-AF65-F5344CB8AC3E}">
        <p14:creationId xmlns:p14="http://schemas.microsoft.com/office/powerpoint/2010/main" val="3252838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otscherm">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3E18093-8C74-DD6C-4890-F6CBCB1C040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8543400" y="0"/>
            <a:ext cx="36486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5" name="Afbeelding 4">
            <a:extLst>
              <a:ext uri="{FF2B5EF4-FFF2-40B4-BE49-F238E27FC236}">
                <a16:creationId xmlns:a16="http://schemas.microsoft.com/office/drawing/2014/main" id="{3DF37087-095A-C919-8B36-288782DF90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4608571"/>
            <a:ext cx="1347219" cy="2249429"/>
          </a:xfrm>
          <a:prstGeom prst="rect">
            <a:avLst/>
          </a:prstGeom>
        </p:spPr>
      </p:pic>
      <p:sp>
        <p:nvSpPr>
          <p:cNvPr id="15" name="Tijdelijke aanduiding voor tekst 14">
            <a:extLst>
              <a:ext uri="{FF2B5EF4-FFF2-40B4-BE49-F238E27FC236}">
                <a16:creationId xmlns:a16="http://schemas.microsoft.com/office/drawing/2014/main" id="{06652BFA-6EE1-BE33-544A-DA24FFB75C65}"/>
              </a:ext>
            </a:extLst>
          </p:cNvPr>
          <p:cNvSpPr>
            <a:spLocks noGrp="1"/>
          </p:cNvSpPr>
          <p:nvPr>
            <p:ph type="body" sz="quarter" idx="10" hasCustomPrompt="1"/>
          </p:nvPr>
        </p:nvSpPr>
        <p:spPr>
          <a:xfrm>
            <a:off x="3985357" y="989004"/>
            <a:ext cx="3936600" cy="1435100"/>
          </a:xfrm>
        </p:spPr>
        <p:txBody>
          <a:bodyPr anchor="b" anchorCtr="0">
            <a:noAutofit/>
          </a:bodyPr>
          <a:lstStyle>
            <a:lvl1pPr marL="0" indent="0">
              <a:lnSpc>
                <a:spcPct val="99000"/>
              </a:lnSpc>
              <a:buNone/>
              <a:defRPr sz="3100" b="1" spc="60" baseline="0">
                <a:solidFill>
                  <a:schemeClr val="accent3"/>
                </a:solidFill>
              </a:defRPr>
            </a:lvl1pPr>
            <a:lvl2pPr marL="0" indent="0">
              <a:buNone/>
              <a:defRPr/>
            </a:lvl2pPr>
            <a:lvl3pPr marL="36000" indent="0">
              <a:buNone/>
              <a:defRPr/>
            </a:lvl3pPr>
            <a:lvl4pPr marL="360000" indent="0">
              <a:buNone/>
              <a:defRPr/>
            </a:lvl4pPr>
            <a:lvl5pPr marL="684000" indent="0">
              <a:buNone/>
              <a:defRPr/>
            </a:lvl5pPr>
          </a:lstStyle>
          <a:p>
            <a:pPr lvl="0"/>
            <a:r>
              <a:rPr lang="nl-NL" dirty="0"/>
              <a:t>Klik hier en tik je slotgroet in.</a:t>
            </a:r>
            <a:endParaRPr lang="nl-BE" dirty="0"/>
          </a:p>
        </p:txBody>
      </p:sp>
      <p:sp>
        <p:nvSpPr>
          <p:cNvPr id="18" name="Tijdelijke aanduiding voor tekst 17">
            <a:extLst>
              <a:ext uri="{FF2B5EF4-FFF2-40B4-BE49-F238E27FC236}">
                <a16:creationId xmlns:a16="http://schemas.microsoft.com/office/drawing/2014/main" id="{70EC9974-8AF4-B6AD-4096-9A04BD50B1EE}"/>
              </a:ext>
            </a:extLst>
          </p:cNvPr>
          <p:cNvSpPr>
            <a:spLocks noGrp="1"/>
          </p:cNvSpPr>
          <p:nvPr>
            <p:ph type="body" sz="quarter" idx="11" hasCustomPrompt="1"/>
          </p:nvPr>
        </p:nvSpPr>
        <p:spPr>
          <a:xfrm>
            <a:off x="3991459" y="2686048"/>
            <a:ext cx="3936600" cy="3694687"/>
          </a:xfrm>
        </p:spPr>
        <p:txBody>
          <a:bodyPr/>
          <a:lstStyle>
            <a:lvl1pPr marL="0" indent="0">
              <a:lnSpc>
                <a:spcPct val="110000"/>
              </a:lnSpc>
              <a:buNone/>
              <a:defRPr/>
            </a:lvl1pPr>
            <a:lvl2pPr marL="0" indent="0">
              <a:buNone/>
              <a:defRPr/>
            </a:lvl2pPr>
            <a:lvl3pPr marL="36000" indent="0">
              <a:buNone/>
              <a:defRPr/>
            </a:lvl3pPr>
            <a:lvl4pPr marL="360000" indent="0">
              <a:buNone/>
              <a:defRPr/>
            </a:lvl4pPr>
            <a:lvl5pPr marL="684000" indent="0">
              <a:buNone/>
              <a:defRPr/>
            </a:lvl5pPr>
          </a:lstStyle>
          <a:p>
            <a:pPr lvl="0"/>
            <a:r>
              <a:rPr lang="nl-NL" dirty="0"/>
              <a:t>Klik hier om je contactgegevens in te voegen:</a:t>
            </a:r>
            <a:br>
              <a:rPr lang="nl-NL" dirty="0"/>
            </a:br>
            <a:r>
              <a:rPr lang="nl-NL" dirty="0"/>
              <a:t>- Voornaam Naam (in vet)</a:t>
            </a:r>
            <a:br>
              <a:rPr lang="nl-NL" dirty="0"/>
            </a:br>
            <a:r>
              <a:rPr lang="nl-NL" dirty="0"/>
              <a:t>- functie (zet in cursief)</a:t>
            </a:r>
            <a:br>
              <a:rPr lang="nl-NL" dirty="0"/>
            </a:br>
            <a:r>
              <a:rPr lang="nl-NL" dirty="0"/>
              <a:t>- e-mailadres (+ spatie)</a:t>
            </a:r>
            <a:br>
              <a:rPr lang="nl-NL" dirty="0"/>
            </a:br>
            <a:r>
              <a:rPr lang="nl-NL" dirty="0"/>
              <a:t>- telefoonnummer.</a:t>
            </a:r>
            <a:endParaRPr lang="nl-BE" dirty="0"/>
          </a:p>
        </p:txBody>
      </p:sp>
      <p:sp>
        <p:nvSpPr>
          <p:cNvPr id="20" name="Tijdelijke aanduiding voor afbeelding 19">
            <a:extLst>
              <a:ext uri="{FF2B5EF4-FFF2-40B4-BE49-F238E27FC236}">
                <a16:creationId xmlns:a16="http://schemas.microsoft.com/office/drawing/2014/main" id="{3E938B40-5812-D23B-8AD6-320867EEDAF1}"/>
              </a:ext>
              <a:ext uri="{C183D7F6-B498-43B3-948B-1728B52AA6E4}">
                <adec:decorative xmlns:adec="http://schemas.microsoft.com/office/drawing/2017/decorative" val="1"/>
              </a:ext>
            </a:extLst>
          </p:cNvPr>
          <p:cNvSpPr>
            <a:spLocks noGrp="1"/>
          </p:cNvSpPr>
          <p:nvPr>
            <p:ph type="pic" sz="quarter" idx="12" hasCustomPrompt="1"/>
          </p:nvPr>
        </p:nvSpPr>
        <p:spPr>
          <a:xfrm>
            <a:off x="966600" y="2042639"/>
            <a:ext cx="2412000" cy="2412000"/>
          </a:xfrm>
          <a:prstGeom prst="ellipse">
            <a:avLst/>
          </a:prstGeom>
        </p:spPr>
        <p:txBody>
          <a:bodyPr anchor="ctr" anchorCtr="0">
            <a:noAutofit/>
          </a:bodyPr>
          <a:lstStyle>
            <a:lvl1pPr algn="ctr">
              <a:lnSpc>
                <a:spcPct val="101000"/>
              </a:lnSpc>
              <a:spcBef>
                <a:spcPts val="0"/>
              </a:spcBef>
              <a:defRPr sz="1800">
                <a:solidFill>
                  <a:schemeClr val="bg1">
                    <a:lumMod val="65000"/>
                  </a:schemeClr>
                </a:solidFill>
              </a:defRPr>
            </a:lvl1pPr>
          </a:lstStyle>
          <a:p>
            <a:br>
              <a:rPr lang="nl-BE" dirty="0"/>
            </a:br>
            <a:r>
              <a:rPr lang="nl-BE" dirty="0"/>
              <a:t>Klik op dit pictogram </a:t>
            </a:r>
            <a:br>
              <a:rPr lang="nl-BE" dirty="0"/>
            </a:br>
            <a:br>
              <a:rPr lang="nl-BE" dirty="0"/>
            </a:br>
            <a:br>
              <a:rPr lang="nl-BE" dirty="0"/>
            </a:br>
            <a:r>
              <a:rPr lang="nl-BE" dirty="0"/>
              <a:t>om je profielfoto in te voegen.</a:t>
            </a:r>
          </a:p>
        </p:txBody>
      </p:sp>
      <p:pic>
        <p:nvPicPr>
          <p:cNvPr id="6" name="Afbeelding 5">
            <a:extLst>
              <a:ext uri="{FF2B5EF4-FFF2-40B4-BE49-F238E27FC236}">
                <a16:creationId xmlns:a16="http://schemas.microsoft.com/office/drawing/2014/main" id="{C6545E6B-E41F-9583-C350-76EDF8DF242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8961113" y="0"/>
            <a:ext cx="3230887" cy="4447041"/>
          </a:xfrm>
          <a:prstGeom prst="rect">
            <a:avLst/>
          </a:prstGeom>
        </p:spPr>
      </p:pic>
    </p:spTree>
    <p:extLst>
      <p:ext uri="{BB962C8B-B14F-4D97-AF65-F5344CB8AC3E}">
        <p14:creationId xmlns:p14="http://schemas.microsoft.com/office/powerpoint/2010/main" val="2171275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91FA8CAE-7BFB-4F03-9C3B-D6AF8D5EBD4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jdelijke aanduiding voor titel 1">
            <a:extLst>
              <a:ext uri="{FF2B5EF4-FFF2-40B4-BE49-F238E27FC236}">
                <a16:creationId xmlns:a16="http://schemas.microsoft.com/office/drawing/2014/main" id="{2B87A063-7CAF-EB1B-6C7D-6E249F30D393}"/>
              </a:ext>
            </a:extLst>
          </p:cNvPr>
          <p:cNvSpPr>
            <a:spLocks noGrp="1"/>
          </p:cNvSpPr>
          <p:nvPr>
            <p:ph type="title"/>
          </p:nvPr>
        </p:nvSpPr>
        <p:spPr>
          <a:xfrm>
            <a:off x="914399" y="381897"/>
            <a:ext cx="9324000" cy="1003454"/>
          </a:xfrm>
          <a:prstGeom prst="rect">
            <a:avLst/>
          </a:prstGeom>
        </p:spPr>
        <p:txBody>
          <a:bodyPr vert="horz" lIns="32400" tIns="0" rIns="0" bIns="0" rtlCol="0" anchor="t" anchorCtr="0">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C15273E2-30E5-9499-BCFC-078559C91C32}"/>
              </a:ext>
            </a:extLst>
          </p:cNvPr>
          <p:cNvSpPr>
            <a:spLocks noGrp="1"/>
          </p:cNvSpPr>
          <p:nvPr>
            <p:ph type="body" idx="1"/>
          </p:nvPr>
        </p:nvSpPr>
        <p:spPr>
          <a:xfrm>
            <a:off x="914399" y="1743935"/>
            <a:ext cx="9324000" cy="4636800"/>
          </a:xfrm>
          <a:prstGeom prst="rect">
            <a:avLst/>
          </a:prstGeom>
        </p:spPr>
        <p:txBody>
          <a:bodyPr vert="horz"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24" name="Afbeelding 23">
            <a:extLst>
              <a:ext uri="{FF2B5EF4-FFF2-40B4-BE49-F238E27FC236}">
                <a16:creationId xmlns:a16="http://schemas.microsoft.com/office/drawing/2014/main" id="{011FC9C6-9BCC-AB93-2BF0-0B04DEC0453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16">
            <a:extLst>
              <a:ext uri="{28A0092B-C50C-407E-A947-70E740481C1C}">
                <a14:useLocalDpi xmlns:a14="http://schemas.microsoft.com/office/drawing/2010/main" val="0"/>
              </a:ext>
            </a:extLst>
          </a:blip>
          <a:stretch>
            <a:fillRect/>
          </a:stretch>
        </p:blipFill>
        <p:spPr>
          <a:xfrm>
            <a:off x="10852798" y="0"/>
            <a:ext cx="1335027" cy="2325629"/>
          </a:xfrm>
          <a:prstGeom prst="rect">
            <a:avLst/>
          </a:prstGeom>
        </p:spPr>
      </p:pic>
      <p:pic>
        <p:nvPicPr>
          <p:cNvPr id="26" name="Afbeelding 25">
            <a:extLst>
              <a:ext uri="{FF2B5EF4-FFF2-40B4-BE49-F238E27FC236}">
                <a16:creationId xmlns:a16="http://schemas.microsoft.com/office/drawing/2014/main" id="{C6D08C74-8782-C034-6E1C-10C8B9FF34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17">
            <a:extLst>
              <a:ext uri="{28A0092B-C50C-407E-A947-70E740481C1C}">
                <a14:useLocalDpi xmlns:a14="http://schemas.microsoft.com/office/drawing/2010/main" val="0"/>
              </a:ext>
            </a:extLst>
          </a:blip>
          <a:stretch>
            <a:fillRect/>
          </a:stretch>
        </p:blipFill>
        <p:spPr>
          <a:xfrm>
            <a:off x="11017391" y="5394957"/>
            <a:ext cx="1170434" cy="1463043"/>
          </a:xfrm>
          <a:prstGeom prst="rect">
            <a:avLst/>
          </a:prstGeom>
        </p:spPr>
      </p:pic>
    </p:spTree>
    <p:extLst>
      <p:ext uri="{BB962C8B-B14F-4D97-AF65-F5344CB8AC3E}">
        <p14:creationId xmlns:p14="http://schemas.microsoft.com/office/powerpoint/2010/main" val="3447499737"/>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60" r:id="rId3"/>
    <p:sldLayoutId id="2147483661" r:id="rId4"/>
    <p:sldLayoutId id="2147483662" r:id="rId5"/>
    <p:sldLayoutId id="2147483663" r:id="rId6"/>
    <p:sldLayoutId id="2147483665" r:id="rId7"/>
    <p:sldLayoutId id="2147483664" r:id="rId8"/>
    <p:sldLayoutId id="2147483666" r:id="rId9"/>
    <p:sldLayoutId id="2147483667" r:id="rId10"/>
    <p:sldLayoutId id="2147483668" r:id="rId11"/>
    <p:sldLayoutId id="2147483669" r:id="rId12"/>
    <p:sldLayoutId id="2147483693" r:id="rId13"/>
    <p:sldLayoutId id="2147483694" r:id="rId14"/>
  </p:sldLayoutIdLst>
  <p:txStyles>
    <p:titleStyle>
      <a:lvl1pPr algn="l" defTabSz="914400" rtl="0" eaLnBrk="1" latinLnBrk="0" hangingPunct="1">
        <a:lnSpc>
          <a:spcPct val="99000"/>
        </a:lnSpc>
        <a:spcBef>
          <a:spcPct val="0"/>
        </a:spcBef>
        <a:buNone/>
        <a:defRPr sz="3100" b="1" kern="1200" spc="60" baseline="0">
          <a:solidFill>
            <a:schemeClr val="accent1"/>
          </a:solidFill>
          <a:latin typeface="+mj-lt"/>
          <a:ea typeface="+mj-ea"/>
          <a:cs typeface="+mj-cs"/>
        </a:defRPr>
      </a:lvl1pPr>
    </p:titleStyle>
    <p:bodyStyle>
      <a:lvl1pPr marL="36000" indent="-36000" algn="l" defTabSz="914400" rtl="0" eaLnBrk="1" latinLnBrk="0" hangingPunct="1">
        <a:lnSpc>
          <a:spcPct val="114000"/>
        </a:lnSpc>
        <a:spcBef>
          <a:spcPts val="400"/>
        </a:spcBef>
        <a:spcAft>
          <a:spcPts val="0"/>
        </a:spcAft>
        <a:buFont typeface="Arial" panose="020B0604020202020204" pitchFamily="34" charset="0"/>
        <a:buChar char="​"/>
        <a:defRPr sz="2400" kern="1200" spc="40" baseline="0">
          <a:solidFill>
            <a:schemeClr val="tx1"/>
          </a:solidFill>
          <a:latin typeface="+mn-lt"/>
          <a:ea typeface="+mn-ea"/>
          <a:cs typeface="+mn-cs"/>
        </a:defRPr>
      </a:lvl1pPr>
      <a:lvl2pPr marL="36000" indent="-36000" algn="l" defTabSz="914400" rtl="0" eaLnBrk="1" latinLnBrk="0" hangingPunct="1">
        <a:lnSpc>
          <a:spcPct val="99000"/>
        </a:lnSpc>
        <a:spcBef>
          <a:spcPts val="1240"/>
        </a:spcBef>
        <a:spcAft>
          <a:spcPts val="283"/>
        </a:spcAft>
        <a:buFont typeface="Arial" panose="020B0604020202020204" pitchFamily="34" charset="0"/>
        <a:buChar char="​"/>
        <a:defRPr sz="2800" b="1" kern="1200" spc="50" baseline="0">
          <a:solidFill>
            <a:schemeClr val="tx1"/>
          </a:solidFill>
          <a:latin typeface="+mn-lt"/>
          <a:ea typeface="+mn-ea"/>
          <a:cs typeface="+mn-cs"/>
        </a:defRPr>
      </a:lvl2pPr>
      <a:lvl3pPr marL="360000" indent="-324000" algn="l" defTabSz="914400" rtl="0" eaLnBrk="1" latinLnBrk="0" hangingPunct="1">
        <a:lnSpc>
          <a:spcPct val="106000"/>
        </a:lnSpc>
        <a:spcBef>
          <a:spcPts val="400"/>
        </a:spcBef>
        <a:spcAft>
          <a:spcPts val="0"/>
        </a:spcAft>
        <a:buClr>
          <a:schemeClr val="accent1"/>
        </a:buClr>
        <a:buFont typeface="Arial" panose="020B0604020202020204" pitchFamily="34" charset="0"/>
        <a:buChar char="&gt;"/>
        <a:defRPr sz="2400" kern="1200" spc="40" baseline="0">
          <a:solidFill>
            <a:schemeClr val="tx1"/>
          </a:solidFill>
          <a:latin typeface="+mn-lt"/>
          <a:ea typeface="+mn-ea"/>
          <a:cs typeface="+mn-cs"/>
        </a:defRPr>
      </a:lvl3pPr>
      <a:lvl4pPr marL="684000" indent="-324000" algn="l" defTabSz="914400" rtl="0" eaLnBrk="1" latinLnBrk="0" hangingPunct="1">
        <a:lnSpc>
          <a:spcPct val="106000"/>
        </a:lnSpc>
        <a:spcBef>
          <a:spcPts val="400"/>
        </a:spcBef>
        <a:spcAft>
          <a:spcPts val="0"/>
        </a:spcAft>
        <a:buClr>
          <a:schemeClr val="accent1"/>
        </a:buClr>
        <a:buFont typeface="Trebuchet MS" panose="020B0603020202020204" pitchFamily="34" charset="0"/>
        <a:buChar char="•"/>
        <a:defRPr sz="2400" kern="1200" spc="40" baseline="0">
          <a:solidFill>
            <a:schemeClr val="tx1"/>
          </a:solidFill>
          <a:latin typeface="+mn-lt"/>
          <a:ea typeface="+mn-ea"/>
          <a:cs typeface="+mn-cs"/>
        </a:defRPr>
      </a:lvl4pPr>
      <a:lvl5pPr marL="972000" indent="-288000" algn="l" defTabSz="914400" rtl="0" eaLnBrk="1" latinLnBrk="0" hangingPunct="1">
        <a:lnSpc>
          <a:spcPct val="106000"/>
        </a:lnSpc>
        <a:spcBef>
          <a:spcPts val="400"/>
        </a:spcBef>
        <a:spcAft>
          <a:spcPts val="0"/>
        </a:spcAft>
        <a:buClr>
          <a:schemeClr val="accent1"/>
        </a:buClr>
        <a:buSzPct val="130000"/>
        <a:buFont typeface="Trebuchet MS" panose="020B0603020202020204" pitchFamily="34" charset="0"/>
        <a:buChar char="-"/>
        <a:defRPr sz="2400" kern="1200" spc="4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91FA8CAE-7BFB-4F03-9C3B-D6AF8D5EBD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jdelijke aanduiding voor titel 1">
            <a:extLst>
              <a:ext uri="{FF2B5EF4-FFF2-40B4-BE49-F238E27FC236}">
                <a16:creationId xmlns:a16="http://schemas.microsoft.com/office/drawing/2014/main" id="{2B87A063-7CAF-EB1B-6C7D-6E249F30D393}"/>
              </a:ext>
            </a:extLst>
          </p:cNvPr>
          <p:cNvSpPr>
            <a:spLocks noGrp="1"/>
          </p:cNvSpPr>
          <p:nvPr>
            <p:ph type="title"/>
          </p:nvPr>
        </p:nvSpPr>
        <p:spPr>
          <a:xfrm>
            <a:off x="914399" y="381897"/>
            <a:ext cx="9324000" cy="1003454"/>
          </a:xfrm>
          <a:prstGeom prst="rect">
            <a:avLst/>
          </a:prstGeom>
        </p:spPr>
        <p:txBody>
          <a:bodyPr vert="horz" lIns="32400" tIns="0" rIns="0" bIns="0" rtlCol="0" anchor="t" anchorCtr="0">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C15273E2-30E5-9499-BCFC-078559C91C32}"/>
              </a:ext>
            </a:extLst>
          </p:cNvPr>
          <p:cNvSpPr>
            <a:spLocks noGrp="1"/>
          </p:cNvSpPr>
          <p:nvPr>
            <p:ph type="body" idx="1"/>
          </p:nvPr>
        </p:nvSpPr>
        <p:spPr>
          <a:xfrm>
            <a:off x="914399" y="1743935"/>
            <a:ext cx="9324000" cy="4636800"/>
          </a:xfrm>
          <a:prstGeom prst="rect">
            <a:avLst/>
          </a:prstGeom>
        </p:spPr>
        <p:txBody>
          <a:bodyPr vert="horz" lIns="0" tIns="0" rIns="0" bIns="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821650985"/>
      </p:ext>
    </p:extLst>
  </p:cSld>
  <p:clrMap bg1="lt1" tx1="dk1" bg2="lt2" tx2="dk2" accent1="accent1" accent2="accent2" accent3="accent3" accent4="accent4" accent5="accent5" accent6="accent6" hlink="hlink" folHlink="folHlink"/>
  <p:sldLayoutIdLst>
    <p:sldLayoutId id="2147483671" r:id="rId1"/>
    <p:sldLayoutId id="2147483683" r:id="rId2"/>
    <p:sldLayoutId id="2147483684" r:id="rId3"/>
    <p:sldLayoutId id="2147483692" r:id="rId4"/>
  </p:sldLayoutIdLst>
  <p:txStyles>
    <p:titleStyle>
      <a:lvl1pPr algn="l" defTabSz="914400" rtl="0" eaLnBrk="1" latinLnBrk="0" hangingPunct="1">
        <a:lnSpc>
          <a:spcPct val="99000"/>
        </a:lnSpc>
        <a:spcBef>
          <a:spcPct val="0"/>
        </a:spcBef>
        <a:buNone/>
        <a:defRPr sz="3100" b="1" kern="1200" spc="60" baseline="0">
          <a:solidFill>
            <a:schemeClr val="accent1"/>
          </a:solidFill>
          <a:latin typeface="+mj-lt"/>
          <a:ea typeface="+mj-ea"/>
          <a:cs typeface="+mj-cs"/>
        </a:defRPr>
      </a:lvl1pPr>
    </p:titleStyle>
    <p:bodyStyle>
      <a:lvl1pPr marL="36000" indent="-36000" algn="l" defTabSz="914400" rtl="0" eaLnBrk="1" latinLnBrk="0" hangingPunct="1">
        <a:lnSpc>
          <a:spcPct val="114000"/>
        </a:lnSpc>
        <a:spcBef>
          <a:spcPts val="400"/>
        </a:spcBef>
        <a:spcAft>
          <a:spcPts val="0"/>
        </a:spcAft>
        <a:buFont typeface="Arial" panose="020B0604020202020204" pitchFamily="34" charset="0"/>
        <a:buChar char="​"/>
        <a:defRPr sz="2400" kern="1200" spc="40" baseline="0">
          <a:solidFill>
            <a:schemeClr val="tx1"/>
          </a:solidFill>
          <a:latin typeface="+mn-lt"/>
          <a:ea typeface="+mn-ea"/>
          <a:cs typeface="+mn-cs"/>
        </a:defRPr>
      </a:lvl1pPr>
      <a:lvl2pPr marL="36000" indent="-36000" algn="l" defTabSz="914400" rtl="0" eaLnBrk="1" latinLnBrk="0" hangingPunct="1">
        <a:lnSpc>
          <a:spcPct val="99000"/>
        </a:lnSpc>
        <a:spcBef>
          <a:spcPts val="1240"/>
        </a:spcBef>
        <a:spcAft>
          <a:spcPts val="283"/>
        </a:spcAft>
        <a:buFont typeface="Arial" panose="020B0604020202020204" pitchFamily="34" charset="0"/>
        <a:buChar char="​"/>
        <a:defRPr sz="2800" b="1" kern="1200" spc="50" baseline="0">
          <a:solidFill>
            <a:schemeClr val="tx1"/>
          </a:solidFill>
          <a:latin typeface="+mn-lt"/>
          <a:ea typeface="+mn-ea"/>
          <a:cs typeface="+mn-cs"/>
        </a:defRPr>
      </a:lvl2pPr>
      <a:lvl3pPr marL="360000" indent="-324000" algn="l" defTabSz="914400" rtl="0" eaLnBrk="1" latinLnBrk="0" hangingPunct="1">
        <a:lnSpc>
          <a:spcPct val="106000"/>
        </a:lnSpc>
        <a:spcBef>
          <a:spcPts val="400"/>
        </a:spcBef>
        <a:spcAft>
          <a:spcPts val="0"/>
        </a:spcAft>
        <a:buClr>
          <a:schemeClr val="accent1"/>
        </a:buClr>
        <a:buFont typeface="Arial" panose="020B0604020202020204" pitchFamily="34" charset="0"/>
        <a:buChar char="&gt;"/>
        <a:defRPr sz="2400" kern="1200" spc="40" baseline="0">
          <a:solidFill>
            <a:schemeClr val="tx1"/>
          </a:solidFill>
          <a:latin typeface="+mn-lt"/>
          <a:ea typeface="+mn-ea"/>
          <a:cs typeface="+mn-cs"/>
        </a:defRPr>
      </a:lvl3pPr>
      <a:lvl4pPr marL="684000" indent="-324000" algn="l" defTabSz="914400" rtl="0" eaLnBrk="1" latinLnBrk="0" hangingPunct="1">
        <a:lnSpc>
          <a:spcPct val="106000"/>
        </a:lnSpc>
        <a:spcBef>
          <a:spcPts val="400"/>
        </a:spcBef>
        <a:spcAft>
          <a:spcPts val="0"/>
        </a:spcAft>
        <a:buClr>
          <a:schemeClr val="accent1"/>
        </a:buClr>
        <a:buFont typeface="Trebuchet MS" panose="020B0603020202020204" pitchFamily="34" charset="0"/>
        <a:buChar char="•"/>
        <a:defRPr sz="2400" kern="1200" spc="40" baseline="0">
          <a:solidFill>
            <a:schemeClr val="tx1"/>
          </a:solidFill>
          <a:latin typeface="+mn-lt"/>
          <a:ea typeface="+mn-ea"/>
          <a:cs typeface="+mn-cs"/>
        </a:defRPr>
      </a:lvl4pPr>
      <a:lvl5pPr marL="972000" indent="-288000" algn="l" defTabSz="914400" rtl="0" eaLnBrk="1" latinLnBrk="0" hangingPunct="1">
        <a:lnSpc>
          <a:spcPct val="106000"/>
        </a:lnSpc>
        <a:spcBef>
          <a:spcPts val="400"/>
        </a:spcBef>
        <a:spcAft>
          <a:spcPts val="0"/>
        </a:spcAft>
        <a:buClr>
          <a:schemeClr val="accent1"/>
        </a:buClr>
        <a:buSzPct val="130000"/>
        <a:buFont typeface="Trebuchet MS" panose="020B0603020202020204" pitchFamily="34" charset="0"/>
        <a:buChar char="-"/>
        <a:defRPr sz="2400" kern="1200" spc="4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21" Type="http://schemas.openxmlformats.org/officeDocument/2006/relationships/image" Target="../media/image33.jpeg"/><Relationship Id="rId7" Type="http://schemas.openxmlformats.org/officeDocument/2006/relationships/image" Target="../media/image19.jpe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14.png"/><Relationship Id="rId16" Type="http://schemas.openxmlformats.org/officeDocument/2006/relationships/image" Target="../media/image28.jpeg"/><Relationship Id="rId20" Type="http://schemas.openxmlformats.org/officeDocument/2006/relationships/image" Target="../media/image32.jpeg"/><Relationship Id="rId1" Type="http://schemas.openxmlformats.org/officeDocument/2006/relationships/slideLayout" Target="../slideLayouts/slideLayout14.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jpeg"/><Relationship Id="rId15" Type="http://schemas.openxmlformats.org/officeDocument/2006/relationships/image" Target="../media/image27.png"/><Relationship Id="rId10" Type="http://schemas.openxmlformats.org/officeDocument/2006/relationships/image" Target="../media/image22.jpg"/><Relationship Id="rId19" Type="http://schemas.openxmlformats.org/officeDocument/2006/relationships/image" Target="../media/image31.pn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s>
</file>

<file path=ppt/slides/_rels/slide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6.jpeg"/><Relationship Id="rId11" Type="http://schemas.openxmlformats.org/officeDocument/2006/relationships/image" Target="../media/image71.jpeg"/><Relationship Id="rId5" Type="http://schemas.openxmlformats.org/officeDocument/2006/relationships/image" Target="../media/image65.png"/><Relationship Id="rId10" Type="http://schemas.openxmlformats.org/officeDocument/2006/relationships/image" Target="../media/image70.jpeg"/><Relationship Id="rId4" Type="http://schemas.openxmlformats.org/officeDocument/2006/relationships/image" Target="../media/image64.png"/><Relationship Id="rId9" Type="http://schemas.openxmlformats.org/officeDocument/2006/relationships/image" Target="../media/image69.jpeg"/></Relationships>
</file>

<file path=ppt/slides/_rels/slide24.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2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3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https://faro.be/kennis/communicatiepraktijk" TargetMode="External"/><Relationship Id="rId7" Type="http://schemas.openxmlformats.org/officeDocument/2006/relationships/image" Target="../media/image93.jpeg"/><Relationship Id="rId2" Type="http://schemas.openxmlformats.org/officeDocument/2006/relationships/hyperlink" Target="https://faro.be/kennis/communicatieplanning-en-persbeleid" TargetMode="External"/><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hyperlink" Target="https://www.vlaanderen.be/intern/werkplek/ondersteuning/heerlijk-helder" TargetMode="External"/><Relationship Id="rId4" Type="http://schemas.openxmlformats.org/officeDocument/2006/relationships/hyperlink" Target="https://faro.be/kennis/een-podcast-maken"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mailto:roel.daenen@faro.be" TargetMode="Externa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png"/><Relationship Id="rId1" Type="http://schemas.openxmlformats.org/officeDocument/2006/relationships/slideLayout" Target="../slideLayouts/slideLayout1.xml"/><Relationship Id="rId5" Type="http://schemas.openxmlformats.org/officeDocument/2006/relationships/image" Target="../media/image101.jpeg"/><Relationship Id="rId4" Type="http://schemas.openxmlformats.org/officeDocument/2006/relationships/image" Target="../media/image10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8913C6-A75A-5888-EE89-AC5E0743FD89}"/>
              </a:ext>
            </a:extLst>
          </p:cNvPr>
          <p:cNvSpPr>
            <a:spLocks noGrp="1"/>
          </p:cNvSpPr>
          <p:nvPr>
            <p:ph type="ctrTitle"/>
          </p:nvPr>
        </p:nvSpPr>
        <p:spPr/>
        <p:txBody>
          <a:bodyPr/>
          <a:lstStyle/>
          <a:p>
            <a:r>
              <a:rPr lang="nl-BE" dirty="0"/>
              <a:t>Strategische communicatie</a:t>
            </a:r>
          </a:p>
        </p:txBody>
      </p:sp>
      <p:sp>
        <p:nvSpPr>
          <p:cNvPr id="3" name="Ondertitel 2">
            <a:extLst>
              <a:ext uri="{FF2B5EF4-FFF2-40B4-BE49-F238E27FC236}">
                <a16:creationId xmlns:a16="http://schemas.microsoft.com/office/drawing/2014/main" id="{1D96A4B5-B0D2-9845-9586-2DE0BD3B8C7D}"/>
              </a:ext>
            </a:extLst>
          </p:cNvPr>
          <p:cNvSpPr>
            <a:spLocks noGrp="1"/>
          </p:cNvSpPr>
          <p:nvPr>
            <p:ph type="subTitle" idx="1"/>
          </p:nvPr>
        </p:nvSpPr>
        <p:spPr/>
        <p:txBody>
          <a:bodyPr/>
          <a:lstStyle/>
          <a:p>
            <a:r>
              <a:rPr lang="nl-BE" dirty="0"/>
              <a:t>Van losse acties naar impact</a:t>
            </a:r>
          </a:p>
        </p:txBody>
      </p:sp>
      <p:sp>
        <p:nvSpPr>
          <p:cNvPr id="4" name="Tijdelijke aanduiding voor tekst 3">
            <a:extLst>
              <a:ext uri="{FF2B5EF4-FFF2-40B4-BE49-F238E27FC236}">
                <a16:creationId xmlns:a16="http://schemas.microsoft.com/office/drawing/2014/main" id="{E828F20F-B645-2A57-2B93-85BA22347940}"/>
              </a:ext>
            </a:extLst>
          </p:cNvPr>
          <p:cNvSpPr>
            <a:spLocks noGrp="1"/>
          </p:cNvSpPr>
          <p:nvPr>
            <p:ph type="body" sz="quarter" idx="10"/>
          </p:nvPr>
        </p:nvSpPr>
        <p:spPr>
          <a:xfrm>
            <a:off x="3031346" y="4847038"/>
            <a:ext cx="8644571" cy="510541"/>
          </a:xfrm>
        </p:spPr>
        <p:txBody>
          <a:bodyPr/>
          <a:lstStyle/>
          <a:p>
            <a:r>
              <a:rPr lang="nl-BE" dirty="0"/>
              <a:t>22 september 2026 – ECRU-dag – Roel Daenen (FARO)</a:t>
            </a:r>
          </a:p>
        </p:txBody>
      </p:sp>
    </p:spTree>
    <p:extLst>
      <p:ext uri="{BB962C8B-B14F-4D97-AF65-F5344CB8AC3E}">
        <p14:creationId xmlns:p14="http://schemas.microsoft.com/office/powerpoint/2010/main" val="767786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38FCCC2-808E-E632-3F86-64AAABA1CACC}"/>
              </a:ext>
            </a:extLst>
          </p:cNvPr>
          <p:cNvPicPr>
            <a:picLocks noChangeAspect="1"/>
          </p:cNvPicPr>
          <p:nvPr/>
        </p:nvPicPr>
        <p:blipFill>
          <a:blip r:embed="rId2"/>
          <a:stretch>
            <a:fillRect/>
          </a:stretch>
        </p:blipFill>
        <p:spPr>
          <a:xfrm>
            <a:off x="4603100" y="0"/>
            <a:ext cx="5623119" cy="6858000"/>
          </a:xfrm>
          <a:prstGeom prst="rect">
            <a:avLst/>
          </a:prstGeom>
        </p:spPr>
      </p:pic>
      <p:sp>
        <p:nvSpPr>
          <p:cNvPr id="4" name="Tekstvak 3">
            <a:extLst>
              <a:ext uri="{FF2B5EF4-FFF2-40B4-BE49-F238E27FC236}">
                <a16:creationId xmlns:a16="http://schemas.microsoft.com/office/drawing/2014/main" id="{667EDD73-E48C-1262-C34C-4B4E8ECE31CD}"/>
              </a:ext>
            </a:extLst>
          </p:cNvPr>
          <p:cNvSpPr txBox="1"/>
          <p:nvPr/>
        </p:nvSpPr>
        <p:spPr>
          <a:xfrm>
            <a:off x="141972" y="6258706"/>
            <a:ext cx="4266398" cy="430887"/>
          </a:xfrm>
          <a:prstGeom prst="rect">
            <a:avLst/>
          </a:prstGeom>
          <a:noFill/>
        </p:spPr>
        <p:txBody>
          <a:bodyPr wrap="square">
            <a:spAutoFit/>
          </a:bodyPr>
          <a:lstStyle/>
          <a:p>
            <a:r>
              <a:rPr lang="nl-BE" sz="1100" dirty="0"/>
              <a:t>Jacques-Louis David, </a:t>
            </a:r>
            <a:r>
              <a:rPr lang="nl-BE" sz="1100" i="1" dirty="0"/>
              <a:t>Bonaparte </a:t>
            </a:r>
            <a:r>
              <a:rPr lang="nl-BE" sz="1100" i="1" dirty="0" err="1"/>
              <a:t>franchissant</a:t>
            </a:r>
            <a:r>
              <a:rPr lang="nl-BE" sz="1100" i="1" dirty="0"/>
              <a:t> les </a:t>
            </a:r>
            <a:r>
              <a:rPr lang="nl-BE" sz="1100" i="1" dirty="0" err="1"/>
              <a:t>Alpes</a:t>
            </a:r>
            <a:r>
              <a:rPr lang="nl-BE" sz="1100" i="1" dirty="0"/>
              <a:t> au Grand-Saint-Bernard</a:t>
            </a:r>
            <a:r>
              <a:rPr lang="nl-BE" sz="1100" dirty="0"/>
              <a:t>, 1800, </a:t>
            </a:r>
            <a:r>
              <a:rPr lang="nl-BE" sz="1100" dirty="0" err="1"/>
              <a:t>Musée</a:t>
            </a:r>
            <a:r>
              <a:rPr lang="nl-BE" sz="1100" dirty="0"/>
              <a:t> </a:t>
            </a:r>
            <a:r>
              <a:rPr lang="nl-BE" sz="1100" dirty="0" err="1"/>
              <a:t>national</a:t>
            </a:r>
            <a:r>
              <a:rPr lang="nl-BE" sz="1100" dirty="0"/>
              <a:t> du </a:t>
            </a:r>
            <a:r>
              <a:rPr lang="nl-BE" sz="1100" dirty="0" err="1"/>
              <a:t>Château</a:t>
            </a:r>
            <a:r>
              <a:rPr lang="nl-BE" sz="1100" dirty="0"/>
              <a:t> de Malmaison</a:t>
            </a:r>
          </a:p>
        </p:txBody>
      </p:sp>
      <p:pic>
        <p:nvPicPr>
          <p:cNvPr id="1026" name="Picture 2" descr="Napoleon Bonaparte emblem Logo PNG Vector (SVG) Free Download">
            <a:extLst>
              <a:ext uri="{FF2B5EF4-FFF2-40B4-BE49-F238E27FC236}">
                <a16:creationId xmlns:a16="http://schemas.microsoft.com/office/drawing/2014/main" id="{48BB1CD8-96C9-C44D-7CE9-9529A11F27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230" y="3314542"/>
            <a:ext cx="2808171" cy="2808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805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1BD0FD-D853-6BBD-6955-8A0A66A562E1}"/>
              </a:ext>
            </a:extLst>
          </p:cNvPr>
          <p:cNvSpPr>
            <a:spLocks noGrp="1"/>
          </p:cNvSpPr>
          <p:nvPr>
            <p:ph type="title"/>
          </p:nvPr>
        </p:nvSpPr>
        <p:spPr/>
        <p:txBody>
          <a:bodyPr/>
          <a:lstStyle/>
          <a:p>
            <a:r>
              <a:rPr lang="nl-BE" dirty="0"/>
              <a:t>De propositie van deze sessie</a:t>
            </a:r>
          </a:p>
        </p:txBody>
      </p:sp>
      <p:sp>
        <p:nvSpPr>
          <p:cNvPr id="3" name="Tijdelijke aanduiding voor inhoud 2">
            <a:extLst>
              <a:ext uri="{FF2B5EF4-FFF2-40B4-BE49-F238E27FC236}">
                <a16:creationId xmlns:a16="http://schemas.microsoft.com/office/drawing/2014/main" id="{6640250B-9514-4A81-F975-85B2A670E858}"/>
              </a:ext>
            </a:extLst>
          </p:cNvPr>
          <p:cNvSpPr>
            <a:spLocks noGrp="1"/>
          </p:cNvSpPr>
          <p:nvPr>
            <p:ph idx="1"/>
          </p:nvPr>
        </p:nvSpPr>
        <p:spPr/>
        <p:txBody>
          <a:bodyPr/>
          <a:lstStyle/>
          <a:p>
            <a:pPr>
              <a:lnSpc>
                <a:spcPct val="115000"/>
              </a:lnSpc>
              <a:spcAft>
                <a:spcPts val="800"/>
              </a:spcAft>
            </a:pPr>
            <a:r>
              <a:rPr lang="nl-BE" sz="1800" i="1" kern="100" dirty="0">
                <a:effectLst/>
                <a:latin typeface="Aptos" panose="020B0004020202020204" pitchFamily="34" charset="0"/>
                <a:ea typeface="Aptos" panose="020B0004020202020204" pitchFamily="34" charset="0"/>
                <a:cs typeface="Times New Roman" panose="02020603050405020304" pitchFamily="18" charset="0"/>
              </a:rPr>
              <a:t>Communiceren doen we allemaal. Maar hoe zorg je ervoor dat je communicatie niet alleen zichtbaar is, maar ook écht iets in beweging zet? In deze sessie ontdek je hoe strategische communicatie je organisatie helpt om scherper te kiezen, sterker te vertellen en doelgroepen gerichter te bereiken.</a:t>
            </a:r>
            <a:endParaRPr lang="nl-B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nl-BE" sz="1800" i="1" kern="100" dirty="0">
                <a:effectLst/>
                <a:latin typeface="Aptos" panose="020B0004020202020204" pitchFamily="34" charset="0"/>
                <a:ea typeface="Aptos" panose="020B0004020202020204" pitchFamily="34" charset="0"/>
                <a:cs typeface="Times New Roman" panose="02020603050405020304" pitchFamily="18" charset="0"/>
              </a:rPr>
              <a:t>Onderwerpen die aan bod komen:</a:t>
            </a:r>
            <a:endParaRPr lang="nl-B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SzPts val="1000"/>
              <a:buFont typeface="Symbol" panose="05050102010706020507" pitchFamily="18" charset="2"/>
              <a:buChar char=""/>
              <a:tabLst>
                <a:tab pos="457200" algn="l"/>
              </a:tabLst>
            </a:pPr>
            <a:r>
              <a:rPr lang="nl-BE" sz="1800" i="1" kern="100" dirty="0">
                <a:effectLst/>
                <a:latin typeface="Aptos" panose="020B0004020202020204" pitchFamily="34" charset="0"/>
                <a:ea typeface="Aptos" panose="020B0004020202020204" pitchFamily="34" charset="0"/>
                <a:cs typeface="Times New Roman" panose="02020603050405020304" pitchFamily="18" charset="0"/>
              </a:rPr>
              <a:t>Het verschil tussen operationele communicatie (</a:t>
            </a:r>
            <a:r>
              <a:rPr lang="nl-BE" sz="1800" i="1" kern="100" dirty="0" err="1">
                <a:effectLst/>
                <a:latin typeface="Aptos" panose="020B0004020202020204" pitchFamily="34" charset="0"/>
                <a:ea typeface="Aptos" panose="020B0004020202020204" pitchFamily="34" charset="0"/>
                <a:cs typeface="Times New Roman" panose="02020603050405020304" pitchFamily="18" charset="0"/>
              </a:rPr>
              <a:t>social</a:t>
            </a:r>
            <a:r>
              <a:rPr lang="nl-BE" sz="1800" i="1" kern="100" dirty="0">
                <a:effectLst/>
                <a:latin typeface="Aptos" panose="020B0004020202020204" pitchFamily="34" charset="0"/>
                <a:ea typeface="Aptos" panose="020B0004020202020204" pitchFamily="34" charset="0"/>
                <a:cs typeface="Times New Roman" panose="02020603050405020304" pitchFamily="18" charset="0"/>
              </a:rPr>
              <a:t> media, nieuwsbrief, persbericht) en strategische communicatie (keuzes maken, prioriteiten bepalen, impact nastreven).</a:t>
            </a:r>
            <a:endParaRPr lang="nl-B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SzPts val="1000"/>
              <a:buFont typeface="Symbol" panose="05050102010706020507" pitchFamily="18" charset="2"/>
              <a:buChar char=""/>
              <a:tabLst>
                <a:tab pos="457200" algn="l"/>
              </a:tabLst>
            </a:pPr>
            <a:r>
              <a:rPr lang="nl-BE" sz="1800" i="1" kern="100" dirty="0">
                <a:effectLst/>
                <a:latin typeface="Aptos" panose="020B0004020202020204" pitchFamily="34" charset="0"/>
                <a:ea typeface="Aptos" panose="020B0004020202020204" pitchFamily="34" charset="0"/>
                <a:cs typeface="Times New Roman" panose="02020603050405020304" pitchFamily="18" charset="0"/>
              </a:rPr>
              <a:t>Welke verhalen vertel je én welke laat je bewust liggen?</a:t>
            </a:r>
            <a:endParaRPr lang="nl-B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SzPts val="1000"/>
              <a:buFont typeface="Symbol" panose="05050102010706020507" pitchFamily="18" charset="2"/>
              <a:buChar char=""/>
              <a:tabLst>
                <a:tab pos="457200" algn="l"/>
              </a:tabLst>
            </a:pPr>
            <a:r>
              <a:rPr lang="nl-BE" sz="1800" i="1" kern="100" dirty="0">
                <a:effectLst/>
                <a:latin typeface="Aptos" panose="020B0004020202020204" pitchFamily="34" charset="0"/>
                <a:ea typeface="Aptos" panose="020B0004020202020204" pitchFamily="34" charset="0"/>
                <a:cs typeface="Times New Roman" panose="02020603050405020304" pitchFamily="18" charset="0"/>
              </a:rPr>
              <a:t>Het verschil tussen doelgroepen, stakeholders en partners.</a:t>
            </a:r>
            <a:endParaRPr lang="nl-B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nl-BE" sz="1800" i="1" kern="100" dirty="0">
                <a:effectLst/>
                <a:latin typeface="Aptos" panose="020B0004020202020204" pitchFamily="34" charset="0"/>
                <a:ea typeface="Aptos" panose="020B0004020202020204" pitchFamily="34" charset="0"/>
                <a:cs typeface="Times New Roman" panose="02020603050405020304" pitchFamily="18" charset="0"/>
              </a:rPr>
              <a:t>Communicatiemiddelen en -kanalen kiezen.</a:t>
            </a:r>
            <a:endParaRPr lang="nl-B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nl-BE" sz="1800" i="1" kern="100" dirty="0">
                <a:effectLst/>
                <a:latin typeface="Aptos" panose="020B0004020202020204" pitchFamily="34" charset="0"/>
                <a:ea typeface="Aptos" panose="020B0004020202020204" pitchFamily="34" charset="0"/>
                <a:cs typeface="Times New Roman" panose="02020603050405020304" pitchFamily="18" charset="0"/>
              </a:rPr>
              <a:t>Aan de hand van voorbeelden krijg je inzicht in wat werkt, waarom het werkt en hoe je het zelf kan toepassen. </a:t>
            </a:r>
            <a:endParaRPr lang="nl-B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BE" dirty="0"/>
          </a:p>
        </p:txBody>
      </p:sp>
    </p:spTree>
    <p:extLst>
      <p:ext uri="{BB962C8B-B14F-4D97-AF65-F5344CB8AC3E}">
        <p14:creationId xmlns:p14="http://schemas.microsoft.com/office/powerpoint/2010/main" val="229725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aus bedankt voor de bloemen en vraagt om applaus! - YouTube">
            <a:extLst>
              <a:ext uri="{FF2B5EF4-FFF2-40B4-BE49-F238E27FC236}">
                <a16:creationId xmlns:a16="http://schemas.microsoft.com/office/drawing/2014/main" id="{FB2E4D99-3C83-41E3-B8EF-1F55CE2F134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24002" y="1"/>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633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fbeeldingsresultaat voor fernando pessoa">
            <a:extLst>
              <a:ext uri="{FF2B5EF4-FFF2-40B4-BE49-F238E27FC236}">
                <a16:creationId xmlns:a16="http://schemas.microsoft.com/office/drawing/2014/main" id="{EA0E2A45-F395-4F3E-B657-8F0A80518D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4603" y="66860"/>
            <a:ext cx="2602781" cy="37448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fbeeldingsresultaat voor logo stripgids">
            <a:extLst>
              <a:ext uri="{FF2B5EF4-FFF2-40B4-BE49-F238E27FC236}">
                <a16:creationId xmlns:a16="http://schemas.microsoft.com/office/drawing/2014/main" id="{3A8BE8DF-C673-4955-AF8C-5523BB4FAE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2155" y="1809483"/>
            <a:ext cx="1197361" cy="113934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Gerelateerde afbeelding">
            <a:extLst>
              <a:ext uri="{FF2B5EF4-FFF2-40B4-BE49-F238E27FC236}">
                <a16:creationId xmlns:a16="http://schemas.microsoft.com/office/drawing/2014/main" id="{95097C3C-C378-444E-82ED-97ACE403EB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5600" y="5201259"/>
            <a:ext cx="3052943" cy="160200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6" descr="Afbeeldingsresultaat voor waasland">
            <a:extLst>
              <a:ext uri="{FF2B5EF4-FFF2-40B4-BE49-F238E27FC236}">
                <a16:creationId xmlns:a16="http://schemas.microsoft.com/office/drawing/2014/main" id="{609BCD19-3164-4FC7-91F9-F0F837562B79}"/>
              </a:ext>
            </a:extLst>
          </p:cNvPr>
          <p:cNvSpPr>
            <a:spLocks noChangeAspect="1" noChangeArrowheads="1"/>
          </p:cNvSpPr>
          <p:nvPr/>
        </p:nvSpPr>
        <p:spPr bwMode="auto">
          <a:xfrm>
            <a:off x="6010275" y="3343275"/>
            <a:ext cx="171450" cy="171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p>
            <a:endParaRPr lang="nl-NL" sz="1013"/>
          </a:p>
        </p:txBody>
      </p:sp>
      <p:pic>
        <p:nvPicPr>
          <p:cNvPr id="1052" name="Picture 28" descr="Afbeeldingsresultaat voor waasland">
            <a:extLst>
              <a:ext uri="{FF2B5EF4-FFF2-40B4-BE49-F238E27FC236}">
                <a16:creationId xmlns:a16="http://schemas.microsoft.com/office/drawing/2014/main" id="{A0FDB84A-F449-4856-8CB9-93A5BC05FA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9038" y="2335333"/>
            <a:ext cx="790545" cy="790545"/>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Gerelateerde afbeelding">
            <a:extLst>
              <a:ext uri="{FF2B5EF4-FFF2-40B4-BE49-F238E27FC236}">
                <a16:creationId xmlns:a16="http://schemas.microsoft.com/office/drawing/2014/main" id="{7FE064DF-6663-489B-9A79-3CC14F9F87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3287" y="2308008"/>
            <a:ext cx="655870" cy="803672"/>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Afbeeldingsresultaat voor orval">
            <a:extLst>
              <a:ext uri="{FF2B5EF4-FFF2-40B4-BE49-F238E27FC236}">
                <a16:creationId xmlns:a16="http://schemas.microsoft.com/office/drawing/2014/main" id="{C688A64A-E815-474B-8F62-69422447D6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32280" y="3816776"/>
            <a:ext cx="992129" cy="1245122"/>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Afbeeldingsresultaat voor het is maar om te lachen">
            <a:extLst>
              <a:ext uri="{FF2B5EF4-FFF2-40B4-BE49-F238E27FC236}">
                <a16:creationId xmlns:a16="http://schemas.microsoft.com/office/drawing/2014/main" id="{C5FE49E5-C464-4249-BCAC-0CD046E237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22713" y="3886621"/>
            <a:ext cx="1778161" cy="251034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Afbeeldingsresultaat voor mad men">
            <a:extLst>
              <a:ext uri="{FF2B5EF4-FFF2-40B4-BE49-F238E27FC236}">
                <a16:creationId xmlns:a16="http://schemas.microsoft.com/office/drawing/2014/main" id="{A5F4F73B-D849-4FFA-9244-4388736444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175" y="3213835"/>
            <a:ext cx="3404999" cy="2257688"/>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descr="Afbeelding met tekst&#10;&#10;Automatisch gegenereerde beschrijving">
            <a:extLst>
              <a:ext uri="{FF2B5EF4-FFF2-40B4-BE49-F238E27FC236}">
                <a16:creationId xmlns:a16="http://schemas.microsoft.com/office/drawing/2014/main" id="{609AF834-E38E-C9A9-F6DC-2F8CE324650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23416" y="3811704"/>
            <a:ext cx="1515525" cy="1250199"/>
          </a:xfrm>
          <a:prstGeom prst="rect">
            <a:avLst/>
          </a:prstGeom>
        </p:spPr>
      </p:pic>
      <p:pic>
        <p:nvPicPr>
          <p:cNvPr id="4" name="Picture 2">
            <a:extLst>
              <a:ext uri="{FF2B5EF4-FFF2-40B4-BE49-F238E27FC236}">
                <a16:creationId xmlns:a16="http://schemas.microsoft.com/office/drawing/2014/main" id="{1A5E7308-AE9E-ECCF-B7B8-7540DB8B41F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8887" y="5829171"/>
            <a:ext cx="518249" cy="5432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FC5B73B9-DC9D-D916-7C42-80862D4C5B2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72760" y="2736942"/>
            <a:ext cx="1654558" cy="3889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e Standaard - Ads &amp; Data">
            <a:extLst>
              <a:ext uri="{FF2B5EF4-FFF2-40B4-BE49-F238E27FC236}">
                <a16:creationId xmlns:a16="http://schemas.microsoft.com/office/drawing/2014/main" id="{286D7F73-CA5C-E37B-DA79-8F31EEE4D97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98286" y="5702907"/>
            <a:ext cx="1026793" cy="6845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Download nu de nieuwe app van De Morgen: knap en handig | De ...">
            <a:extLst>
              <a:ext uri="{FF2B5EF4-FFF2-40B4-BE49-F238E27FC236}">
                <a16:creationId xmlns:a16="http://schemas.microsoft.com/office/drawing/2014/main" id="{D9FF970C-E8CF-C0BB-1DDF-CD122B8426E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05853" y="5870783"/>
            <a:ext cx="665480" cy="37591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e lage landen - context bij cultuur">
            <a:extLst>
              <a:ext uri="{FF2B5EF4-FFF2-40B4-BE49-F238E27FC236}">
                <a16:creationId xmlns:a16="http://schemas.microsoft.com/office/drawing/2014/main" id="{5A4DF245-A76E-A5EC-CD50-D8823F612FD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33437" y="2173758"/>
            <a:ext cx="2133600" cy="4107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he podcast attention game: How algorithmic discovery may remake podcasting">
            <a:extLst>
              <a:ext uri="{FF2B5EF4-FFF2-40B4-BE49-F238E27FC236}">
                <a16:creationId xmlns:a16="http://schemas.microsoft.com/office/drawing/2014/main" id="{1F790942-AA7F-D9F0-B89D-E974F5F4262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900" y="107108"/>
            <a:ext cx="3449721" cy="19404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Welkom – Genootschap De Gouden Veer">
            <a:extLst>
              <a:ext uri="{FF2B5EF4-FFF2-40B4-BE49-F238E27FC236}">
                <a16:creationId xmlns:a16="http://schemas.microsoft.com/office/drawing/2014/main" id="{0D4F9415-E1C3-47DE-3E06-F7145089009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87027" y="5108796"/>
            <a:ext cx="1257513" cy="16567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ARO. Vlaams steunpunt voor cultureel erfgoed | Brussels">
            <a:extLst>
              <a:ext uri="{FF2B5EF4-FFF2-40B4-BE49-F238E27FC236}">
                <a16:creationId xmlns:a16="http://schemas.microsoft.com/office/drawing/2014/main" id="{18320625-0B69-9462-B750-FE80EBDEE64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19553" y="513393"/>
            <a:ext cx="1199963" cy="1199963"/>
          </a:xfrm>
          <a:prstGeom prst="rect">
            <a:avLst/>
          </a:prstGeom>
          <a:noFill/>
          <a:extLst>
            <a:ext uri="{909E8E84-426E-40DD-AFC4-6F175D3DCCD1}">
              <a14:hiddenFill xmlns:a14="http://schemas.microsoft.com/office/drawing/2010/main">
                <a:solidFill>
                  <a:srgbClr val="FFFFFF"/>
                </a:solidFill>
              </a14:hiddenFill>
            </a:ext>
          </a:extLst>
        </p:spPr>
      </p:pic>
      <p:pic>
        <p:nvPicPr>
          <p:cNvPr id="13" name="Afbeelding 12">
            <a:extLst>
              <a:ext uri="{FF2B5EF4-FFF2-40B4-BE49-F238E27FC236}">
                <a16:creationId xmlns:a16="http://schemas.microsoft.com/office/drawing/2014/main" id="{D2E108B5-0AD2-4BB8-BA60-38E227BE3C92}"/>
              </a:ext>
            </a:extLst>
          </p:cNvPr>
          <p:cNvPicPr>
            <a:picLocks noChangeAspect="1"/>
          </p:cNvPicPr>
          <p:nvPr/>
        </p:nvPicPr>
        <p:blipFill>
          <a:blip r:embed="rId19"/>
          <a:stretch>
            <a:fillRect/>
          </a:stretch>
        </p:blipFill>
        <p:spPr>
          <a:xfrm>
            <a:off x="10720244" y="2432591"/>
            <a:ext cx="1140037" cy="2908060"/>
          </a:xfrm>
          <a:prstGeom prst="rect">
            <a:avLst/>
          </a:prstGeom>
        </p:spPr>
      </p:pic>
      <p:pic>
        <p:nvPicPr>
          <p:cNvPr id="4100" name="Picture 4" descr="Nummer 51 stock afbeelding. Image of oneven, karakter - 48794721">
            <a:extLst>
              <a:ext uri="{FF2B5EF4-FFF2-40B4-BE49-F238E27FC236}">
                <a16:creationId xmlns:a16="http://schemas.microsoft.com/office/drawing/2014/main" id="{1698C8F5-4651-B6B2-3518-CF2866B46C9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252916" y="107108"/>
            <a:ext cx="1587984" cy="208640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lisbon, lisboa, logo, logotype, icon, portugal">
            <a:extLst>
              <a:ext uri="{FF2B5EF4-FFF2-40B4-BE49-F238E27FC236}">
                <a16:creationId xmlns:a16="http://schemas.microsoft.com/office/drawing/2014/main" id="{A1178AA0-AE99-5FBB-8D6B-567476E19BBD}"/>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307111" y="3811704"/>
            <a:ext cx="1257513" cy="1257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751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pprenti Sorcier">
            <a:extLst>
              <a:ext uri="{FF2B5EF4-FFF2-40B4-BE49-F238E27FC236}">
                <a16:creationId xmlns:a16="http://schemas.microsoft.com/office/drawing/2014/main" id="{A3E4326E-2D0B-E285-3518-0FAC39511D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5000"/>
          <a:stretch>
            <a:fillRect/>
          </a:stretch>
        </p:blipFill>
        <p:spPr bwMode="auto">
          <a:xfrm>
            <a:off x="-2" y="10"/>
            <a:ext cx="12192001" cy="6857990"/>
          </a:xfrm>
          <a:prstGeom prst="rect">
            <a:avLst/>
          </a:prstGeom>
          <a:solidFill>
            <a:srgbClr val="FFFFFF"/>
          </a:solidFill>
        </p:spPr>
      </p:pic>
    </p:spTree>
    <p:extLst>
      <p:ext uri="{BB962C8B-B14F-4D97-AF65-F5344CB8AC3E}">
        <p14:creationId xmlns:p14="http://schemas.microsoft.com/office/powerpoint/2010/main" val="235827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47A6DC-0CEA-05C5-2BB7-E411CA6317EA}"/>
              </a:ext>
            </a:extLst>
          </p:cNvPr>
          <p:cNvSpPr>
            <a:spLocks noGrp="1"/>
          </p:cNvSpPr>
          <p:nvPr>
            <p:ph type="title"/>
          </p:nvPr>
        </p:nvSpPr>
        <p:spPr/>
        <p:txBody>
          <a:bodyPr/>
          <a:lstStyle/>
          <a:p>
            <a:endParaRPr lang="nl-BE"/>
          </a:p>
        </p:txBody>
      </p:sp>
      <p:pic>
        <p:nvPicPr>
          <p:cNvPr id="6" name="Tijdelijke aanduiding voor inhoud 5">
            <a:extLst>
              <a:ext uri="{FF2B5EF4-FFF2-40B4-BE49-F238E27FC236}">
                <a16:creationId xmlns:a16="http://schemas.microsoft.com/office/drawing/2014/main" id="{904A2736-4DAF-9734-5FE8-06B7C7A7F523}"/>
              </a:ext>
            </a:extLst>
          </p:cNvPr>
          <p:cNvPicPr>
            <a:picLocks noGrp="1" noChangeAspect="1"/>
          </p:cNvPicPr>
          <p:nvPr>
            <p:ph idx="1"/>
          </p:nvPr>
        </p:nvPicPr>
        <p:blipFill>
          <a:blip r:embed="rId2"/>
          <a:stretch>
            <a:fillRect/>
          </a:stretch>
        </p:blipFill>
        <p:spPr>
          <a:xfrm>
            <a:off x="2983975" y="16019"/>
            <a:ext cx="6434315" cy="6841981"/>
          </a:xfrm>
        </p:spPr>
      </p:pic>
    </p:spTree>
    <p:extLst>
      <p:ext uri="{BB962C8B-B14F-4D97-AF65-F5344CB8AC3E}">
        <p14:creationId xmlns:p14="http://schemas.microsoft.com/office/powerpoint/2010/main" val="1642508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chilles doodt Hector | Art In Flanders">
            <a:extLst>
              <a:ext uri="{FF2B5EF4-FFF2-40B4-BE49-F238E27FC236}">
                <a16:creationId xmlns:a16="http://schemas.microsoft.com/office/drawing/2014/main" id="{85206FEB-28F7-1EC3-729C-8EC09CAFBD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4359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8B91E605-60C6-E39D-0B6E-7DABBC3C6E8D}"/>
              </a:ext>
            </a:extLst>
          </p:cNvPr>
          <p:cNvSpPr txBox="1"/>
          <p:nvPr/>
        </p:nvSpPr>
        <p:spPr>
          <a:xfrm>
            <a:off x="8435975" y="6245613"/>
            <a:ext cx="2443692" cy="523220"/>
          </a:xfrm>
          <a:prstGeom prst="rect">
            <a:avLst/>
          </a:prstGeom>
          <a:noFill/>
        </p:spPr>
        <p:txBody>
          <a:bodyPr wrap="square">
            <a:spAutoFit/>
          </a:bodyPr>
          <a:lstStyle/>
          <a:p>
            <a:r>
              <a:rPr lang="nl-BE" sz="700" i="1" dirty="0"/>
              <a:t>Achilles doodt Hector</a:t>
            </a:r>
            <a:r>
              <a:rPr lang="nl-BE" sz="700" dirty="0"/>
              <a:t>, Peter Paul Rubens, Collectie KMSKA, public domain, https://artinflanders.be/nl/kunst/achilles-doodt-hector-2</a:t>
            </a:r>
          </a:p>
        </p:txBody>
      </p:sp>
    </p:spTree>
    <p:extLst>
      <p:ext uri="{BB962C8B-B14F-4D97-AF65-F5344CB8AC3E}">
        <p14:creationId xmlns:p14="http://schemas.microsoft.com/office/powerpoint/2010/main" val="4069777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857ED4-ED8D-4861-3D2E-6DD76EAA410D}"/>
              </a:ext>
            </a:extLst>
          </p:cNvPr>
          <p:cNvSpPr>
            <a:spLocks noGrp="1"/>
          </p:cNvSpPr>
          <p:nvPr>
            <p:ph type="title"/>
          </p:nvPr>
        </p:nvSpPr>
        <p:spPr/>
        <p:txBody>
          <a:bodyPr/>
          <a:lstStyle/>
          <a:p>
            <a:endParaRPr lang="nl-BE"/>
          </a:p>
        </p:txBody>
      </p:sp>
      <p:pic>
        <p:nvPicPr>
          <p:cNvPr id="3074" name="Picture 2" descr="Obelix &amp; Co / Stripalbums / Verzameling | mijn Asterix verzameling">
            <a:extLst>
              <a:ext uri="{FF2B5EF4-FFF2-40B4-BE49-F238E27FC236}">
                <a16:creationId xmlns:a16="http://schemas.microsoft.com/office/drawing/2014/main" id="{FF4A8153-2D4F-E503-9FCC-FD338DD9E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36" y="214745"/>
            <a:ext cx="4923099" cy="646314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sterix v23: &quot;Obelix and Co&quot; - PIPELINE COMICS">
            <a:extLst>
              <a:ext uri="{FF2B5EF4-FFF2-40B4-BE49-F238E27FC236}">
                <a16:creationId xmlns:a16="http://schemas.microsoft.com/office/drawing/2014/main" id="{5B6505ED-C408-DE07-AAE1-BA197F9616B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20276" y="214745"/>
            <a:ext cx="5609250" cy="268381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Obelix en Co - Astérix">
            <a:extLst>
              <a:ext uri="{FF2B5EF4-FFF2-40B4-BE49-F238E27FC236}">
                <a16:creationId xmlns:a16="http://schemas.microsoft.com/office/drawing/2014/main" id="{C1ADD7B1-AA13-475A-CCCD-3C2D5EB064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4973" y="3065707"/>
            <a:ext cx="2759837" cy="370508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sterix v23: &quot;Obelix and Co&quot; - PIPELINE COMICS">
            <a:extLst>
              <a:ext uri="{FF2B5EF4-FFF2-40B4-BE49-F238E27FC236}">
                <a16:creationId xmlns:a16="http://schemas.microsoft.com/office/drawing/2014/main" id="{875D0971-5A6B-A8A0-5E73-240FBEFB70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5064" y="3065707"/>
            <a:ext cx="2759837" cy="2808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668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EE7DD0-2434-10D9-4ECB-FDBDCB499819}"/>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13A233D8-9CCC-10F7-6A01-24EFB8FAB305}"/>
              </a:ext>
            </a:extLst>
          </p:cNvPr>
          <p:cNvSpPr>
            <a:spLocks noGrp="1"/>
          </p:cNvSpPr>
          <p:nvPr>
            <p:ph idx="1"/>
          </p:nvPr>
        </p:nvSpPr>
        <p:spPr>
          <a:xfrm>
            <a:off x="93133" y="6703079"/>
            <a:ext cx="9893725" cy="4636800"/>
          </a:xfrm>
        </p:spPr>
        <p:txBody>
          <a:bodyPr/>
          <a:lstStyle/>
          <a:p>
            <a:r>
              <a:rPr lang="fr-FR" sz="700" i="1" dirty="0"/>
              <a:t>Contes d'Andersen, </a:t>
            </a:r>
            <a:r>
              <a:rPr lang="fr-FR" sz="700" dirty="0"/>
              <a:t>nouvellement traduits du danois, par Wally-Anne Guégan ; décors et costumes de Georges </a:t>
            </a:r>
            <a:r>
              <a:rPr lang="fr-FR" sz="700" dirty="0" err="1"/>
              <a:t>Delaw</a:t>
            </a:r>
            <a:r>
              <a:rPr lang="fr-FR" sz="700" dirty="0"/>
              <a:t>, Paris, Aux Éditions de La Sirène, 1920, Koninklijke Bibliotheek, public </a:t>
            </a:r>
            <a:r>
              <a:rPr lang="fr-FR" sz="700" dirty="0" err="1"/>
              <a:t>domain</a:t>
            </a:r>
            <a:endParaRPr lang="nl-BE" sz="700" dirty="0"/>
          </a:p>
        </p:txBody>
      </p:sp>
      <p:pic>
        <p:nvPicPr>
          <p:cNvPr id="5" name="Afbeelding 4">
            <a:extLst>
              <a:ext uri="{FF2B5EF4-FFF2-40B4-BE49-F238E27FC236}">
                <a16:creationId xmlns:a16="http://schemas.microsoft.com/office/drawing/2014/main" id="{CD39976A-34CD-9A58-E1E3-67B29CD8BB8C}"/>
              </a:ext>
            </a:extLst>
          </p:cNvPr>
          <p:cNvPicPr>
            <a:picLocks noChangeAspect="1"/>
          </p:cNvPicPr>
          <p:nvPr/>
        </p:nvPicPr>
        <p:blipFill>
          <a:blip r:embed="rId2"/>
          <a:stretch>
            <a:fillRect/>
          </a:stretch>
        </p:blipFill>
        <p:spPr>
          <a:xfrm>
            <a:off x="160019" y="118534"/>
            <a:ext cx="6109125" cy="6476103"/>
          </a:xfrm>
          <a:prstGeom prst="rect">
            <a:avLst/>
          </a:prstGeom>
        </p:spPr>
      </p:pic>
      <p:pic>
        <p:nvPicPr>
          <p:cNvPr id="3074" name="Picture 2" descr="Consultant work meme - Meme by LordEnemyFire :) Memedroid">
            <a:extLst>
              <a:ext uri="{FF2B5EF4-FFF2-40B4-BE49-F238E27FC236}">
                <a16:creationId xmlns:a16="http://schemas.microsoft.com/office/drawing/2014/main" id="{8253CC01-D5CF-1CA1-5D64-1A4EEC14C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0955" y="2359162"/>
            <a:ext cx="4289089" cy="423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353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od for Thought: 50 Nutritious Recipes to Boost Your Memory Power : Perretta, Lorraine: Amazon.com.be: Books">
            <a:extLst>
              <a:ext uri="{FF2B5EF4-FFF2-40B4-BE49-F238E27FC236}">
                <a16:creationId xmlns:a16="http://schemas.microsoft.com/office/drawing/2014/main" id="{85E8039A-E6FD-6EF2-5A5E-F3F1A8C347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816" y="297882"/>
            <a:ext cx="4464454" cy="624304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ood For Thought: The Complete book of concepts for growing minds :  Freymann, Saxton, Elffers, Joost: Amazon.com.be: Books">
            <a:extLst>
              <a:ext uri="{FF2B5EF4-FFF2-40B4-BE49-F238E27FC236}">
                <a16:creationId xmlns:a16="http://schemas.microsoft.com/office/drawing/2014/main" id="{11BAAFAA-624D-5904-3E8B-7423EBFCB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5693" y="307476"/>
            <a:ext cx="4938077" cy="6243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003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et Brussels paard achter de wagen">
            <a:extLst>
              <a:ext uri="{FF2B5EF4-FFF2-40B4-BE49-F238E27FC236}">
                <a16:creationId xmlns:a16="http://schemas.microsoft.com/office/drawing/2014/main" id="{DF51014D-9BE6-1BCF-B867-114A4C466F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399" y="1117753"/>
            <a:ext cx="8280400" cy="5740247"/>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8816EB77-F2FC-92B5-DEA9-E60C4ED31D0D}"/>
              </a:ext>
            </a:extLst>
          </p:cNvPr>
          <p:cNvSpPr>
            <a:spLocks noGrp="1"/>
          </p:cNvSpPr>
          <p:nvPr>
            <p:ph type="title"/>
          </p:nvPr>
        </p:nvSpPr>
        <p:spPr/>
        <p:txBody>
          <a:bodyPr>
            <a:normAutofit fontScale="90000"/>
          </a:bodyPr>
          <a:lstStyle/>
          <a:p>
            <a:r>
              <a:rPr lang="nl-BE" sz="3600" kern="100">
                <a:effectLst/>
                <a:latin typeface="Aptos" panose="020B0004020202020204" pitchFamily="34" charset="0"/>
                <a:ea typeface="Aptos" panose="020B0004020202020204" pitchFamily="34" charset="0"/>
                <a:cs typeface="Times New Roman" panose="02020603050405020304" pitchFamily="18" charset="0"/>
              </a:rPr>
              <a:t>1. Communicatie is een </a:t>
            </a:r>
            <a:r>
              <a:rPr lang="nl-BE" sz="4000" kern="100">
                <a:effectLst/>
                <a:latin typeface="Aptos" panose="020B0004020202020204" pitchFamily="34" charset="0"/>
                <a:ea typeface="Aptos" panose="020B0004020202020204" pitchFamily="34" charset="0"/>
                <a:cs typeface="Times New Roman" panose="02020603050405020304" pitchFamily="18" charset="0"/>
              </a:rPr>
              <a:t>middel</a:t>
            </a:r>
            <a:r>
              <a:rPr lang="nl-BE" sz="3600" kern="100">
                <a:effectLst/>
                <a:latin typeface="Aptos" panose="020B0004020202020204" pitchFamily="34" charset="0"/>
                <a:ea typeface="Aptos" panose="020B0004020202020204" pitchFamily="34" charset="0"/>
                <a:cs typeface="Times New Roman" panose="02020603050405020304" pitchFamily="18" charset="0"/>
              </a:rPr>
              <a:t>, geen doel</a:t>
            </a:r>
            <a:br>
              <a:rPr lang="nl-BE" sz="1800" kern="100">
                <a:effectLst/>
                <a:latin typeface="Aptos" panose="020B0004020202020204" pitchFamily="34" charset="0"/>
                <a:ea typeface="Aptos" panose="020B0004020202020204" pitchFamily="34" charset="0"/>
                <a:cs typeface="Times New Roman" panose="02020603050405020304" pitchFamily="18" charset="0"/>
              </a:rPr>
            </a:br>
            <a:endParaRPr lang="nl-BE" dirty="0"/>
          </a:p>
        </p:txBody>
      </p:sp>
    </p:spTree>
    <p:extLst>
      <p:ext uri="{BB962C8B-B14F-4D97-AF65-F5344CB8AC3E}">
        <p14:creationId xmlns:p14="http://schemas.microsoft.com/office/powerpoint/2010/main" val="519749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D7C90B-48F0-A6F3-9334-7B9769A6E9C9}"/>
              </a:ext>
            </a:extLst>
          </p:cNvPr>
          <p:cNvSpPr>
            <a:spLocks noGrp="1"/>
          </p:cNvSpPr>
          <p:nvPr>
            <p:ph type="title"/>
          </p:nvPr>
        </p:nvSpPr>
        <p:spPr>
          <a:xfrm>
            <a:off x="914399" y="381897"/>
            <a:ext cx="9324000" cy="1003454"/>
          </a:xfrm>
        </p:spPr>
        <p:txBody>
          <a:bodyPr anchor="t">
            <a:normAutofit/>
          </a:bodyPr>
          <a:lstStyle/>
          <a:p>
            <a:r>
              <a:rPr lang="nl-BE" dirty="0"/>
              <a:t>Wat ons vanzelf tot de volgende vragen brengt</a:t>
            </a:r>
          </a:p>
        </p:txBody>
      </p:sp>
      <p:graphicFrame>
        <p:nvGraphicFramePr>
          <p:cNvPr id="4" name="Tijdelijke aanduiding voor inhoud 3">
            <a:extLst>
              <a:ext uri="{FF2B5EF4-FFF2-40B4-BE49-F238E27FC236}">
                <a16:creationId xmlns:a16="http://schemas.microsoft.com/office/drawing/2014/main" id="{F528AF90-7470-B7F5-754C-1F776AB1B9C7}"/>
              </a:ext>
            </a:extLst>
          </p:cNvPr>
          <p:cNvGraphicFramePr>
            <a:graphicFrameLocks noGrp="1"/>
          </p:cNvGraphicFramePr>
          <p:nvPr>
            <p:ph idx="1"/>
            <p:extLst>
              <p:ext uri="{D42A27DB-BD31-4B8C-83A1-F6EECF244321}">
                <p14:modId xmlns:p14="http://schemas.microsoft.com/office/powerpoint/2010/main" val="1419417858"/>
              </p:ext>
            </p:extLst>
          </p:nvPr>
        </p:nvGraphicFramePr>
        <p:xfrm>
          <a:off x="914400" y="1744663"/>
          <a:ext cx="9323388" cy="4635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7013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F60F1E5-7AA9-93E1-D111-37F05D4476B8}"/>
              </a:ext>
            </a:extLst>
          </p:cNvPr>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926835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7AACC6-25DF-E212-A650-1ECD066A2F97}"/>
              </a:ext>
            </a:extLst>
          </p:cNvPr>
          <p:cNvSpPr>
            <a:spLocks noGrp="1"/>
          </p:cNvSpPr>
          <p:nvPr>
            <p:ph type="title"/>
          </p:nvPr>
        </p:nvSpPr>
        <p:spPr/>
        <p:txBody>
          <a:bodyPr/>
          <a:lstStyle/>
          <a:p>
            <a:endParaRPr lang="nl-BE"/>
          </a:p>
        </p:txBody>
      </p:sp>
      <p:pic>
        <p:nvPicPr>
          <p:cNvPr id="7" name="Tijdelijke aanduiding voor inhoud 6">
            <a:extLst>
              <a:ext uri="{FF2B5EF4-FFF2-40B4-BE49-F238E27FC236}">
                <a16:creationId xmlns:a16="http://schemas.microsoft.com/office/drawing/2014/main" id="{28116AD4-D965-03A6-7C82-22A81C8333A8}"/>
              </a:ext>
            </a:extLst>
          </p:cNvPr>
          <p:cNvPicPr>
            <a:picLocks noGrp="1" noChangeAspect="1"/>
          </p:cNvPicPr>
          <p:nvPr>
            <p:ph idx="1"/>
          </p:nvPr>
        </p:nvPicPr>
        <p:blipFill>
          <a:blip r:embed="rId2"/>
          <a:stretch>
            <a:fillRect/>
          </a:stretch>
        </p:blipFill>
        <p:spPr>
          <a:xfrm>
            <a:off x="3905522" y="0"/>
            <a:ext cx="6432334" cy="3569017"/>
          </a:xfrm>
        </p:spPr>
      </p:pic>
      <p:pic>
        <p:nvPicPr>
          <p:cNvPr id="5" name="Afbeelding 4">
            <a:extLst>
              <a:ext uri="{FF2B5EF4-FFF2-40B4-BE49-F238E27FC236}">
                <a16:creationId xmlns:a16="http://schemas.microsoft.com/office/drawing/2014/main" id="{A5D7E46F-E6D5-A375-A0CF-B1F0DEDD0D99}"/>
              </a:ext>
            </a:extLst>
          </p:cNvPr>
          <p:cNvPicPr>
            <a:picLocks noChangeAspect="1"/>
          </p:cNvPicPr>
          <p:nvPr/>
        </p:nvPicPr>
        <p:blipFill>
          <a:blip r:embed="rId3"/>
          <a:stretch>
            <a:fillRect/>
          </a:stretch>
        </p:blipFill>
        <p:spPr>
          <a:xfrm>
            <a:off x="430583" y="0"/>
            <a:ext cx="3284113" cy="6858000"/>
          </a:xfrm>
          <a:prstGeom prst="rect">
            <a:avLst/>
          </a:prstGeom>
        </p:spPr>
      </p:pic>
      <p:pic>
        <p:nvPicPr>
          <p:cNvPr id="9" name="Afbeelding 8">
            <a:extLst>
              <a:ext uri="{FF2B5EF4-FFF2-40B4-BE49-F238E27FC236}">
                <a16:creationId xmlns:a16="http://schemas.microsoft.com/office/drawing/2014/main" id="{BF482454-FE65-4039-283F-F956346AB1D4}"/>
              </a:ext>
            </a:extLst>
          </p:cNvPr>
          <p:cNvPicPr>
            <a:picLocks noChangeAspect="1"/>
          </p:cNvPicPr>
          <p:nvPr/>
        </p:nvPicPr>
        <p:blipFill>
          <a:blip r:embed="rId4"/>
          <a:stretch>
            <a:fillRect/>
          </a:stretch>
        </p:blipFill>
        <p:spPr>
          <a:xfrm>
            <a:off x="3905522" y="3669397"/>
            <a:ext cx="6432334" cy="3188603"/>
          </a:xfrm>
          <a:prstGeom prst="rect">
            <a:avLst/>
          </a:prstGeom>
        </p:spPr>
      </p:pic>
    </p:spTree>
    <p:extLst>
      <p:ext uri="{BB962C8B-B14F-4D97-AF65-F5344CB8AC3E}">
        <p14:creationId xmlns:p14="http://schemas.microsoft.com/office/powerpoint/2010/main" val="453941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descr="Afbeelding met kleding, verven, overdekt, muur&#10;&#10;Automatisch gegenereerde beschrijving">
            <a:extLst>
              <a:ext uri="{FF2B5EF4-FFF2-40B4-BE49-F238E27FC236}">
                <a16:creationId xmlns:a16="http://schemas.microsoft.com/office/drawing/2014/main" id="{1F73BD06-D1BD-335C-F922-4E21E5EA93D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51344"/>
          <a:stretch>
            <a:fillRect/>
          </a:stretch>
        </p:blipFill>
        <p:spPr>
          <a:xfrm>
            <a:off x="-2" y="10"/>
            <a:ext cx="12192001" cy="6857990"/>
          </a:xfrm>
          <a:noFill/>
        </p:spPr>
      </p:pic>
    </p:spTree>
    <p:extLst>
      <p:ext uri="{BB962C8B-B14F-4D97-AF65-F5344CB8AC3E}">
        <p14:creationId xmlns:p14="http://schemas.microsoft.com/office/powerpoint/2010/main" val="4256142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BD5CDE-83B6-1679-0E97-33278E1F7576}"/>
              </a:ext>
            </a:extLst>
          </p:cNvPr>
          <p:cNvSpPr>
            <a:spLocks noGrp="1"/>
          </p:cNvSpPr>
          <p:nvPr>
            <p:ph type="title"/>
          </p:nvPr>
        </p:nvSpPr>
        <p:spPr/>
        <p:txBody>
          <a:bodyPr/>
          <a:lstStyle/>
          <a:p>
            <a:r>
              <a:rPr lang="nl-BE" dirty="0"/>
              <a:t>Van … naar</a:t>
            </a:r>
          </a:p>
        </p:txBody>
      </p:sp>
      <p:sp>
        <p:nvSpPr>
          <p:cNvPr id="3" name="Tijdelijke aanduiding voor inhoud 2">
            <a:extLst>
              <a:ext uri="{FF2B5EF4-FFF2-40B4-BE49-F238E27FC236}">
                <a16:creationId xmlns:a16="http://schemas.microsoft.com/office/drawing/2014/main" id="{37DBFB48-B6A4-49B4-971B-8104DF15CF08}"/>
              </a:ext>
            </a:extLst>
          </p:cNvPr>
          <p:cNvSpPr>
            <a:spLocks noGrp="1"/>
          </p:cNvSpPr>
          <p:nvPr>
            <p:ph idx="1"/>
          </p:nvPr>
        </p:nvSpPr>
        <p:spPr/>
        <p:txBody>
          <a:bodyPr/>
          <a:lstStyle/>
          <a:p>
            <a:pPr>
              <a:buFont typeface="Courier New" panose="02070309020205020404" pitchFamily="49" charset="0"/>
              <a:buChar char="o"/>
            </a:pPr>
            <a:r>
              <a:rPr lang="nl-BE" dirty="0"/>
              <a:t> wijzelf = de referentie</a:t>
            </a:r>
          </a:p>
          <a:p>
            <a:pPr>
              <a:buFont typeface="Courier New" panose="02070309020205020404" pitchFamily="49" charset="0"/>
              <a:buChar char="o"/>
            </a:pPr>
            <a:r>
              <a:rPr lang="nl-BE" dirty="0"/>
              <a:t> ingewikkeld, complex, afstandelijk</a:t>
            </a:r>
          </a:p>
          <a:p>
            <a:pPr>
              <a:buFont typeface="Courier New" panose="02070309020205020404" pitchFamily="49" charset="0"/>
              <a:buChar char="o"/>
            </a:pPr>
            <a:r>
              <a:rPr lang="nl-BE" dirty="0"/>
              <a:t> hield geen rekening met de helderheid / begrijpelijkheid van de teksten</a:t>
            </a:r>
          </a:p>
          <a:p>
            <a:pPr>
              <a:buFont typeface="Courier New" panose="02070309020205020404" pitchFamily="49" charset="0"/>
              <a:buChar char="o"/>
            </a:pPr>
            <a:r>
              <a:rPr lang="nl-BE" dirty="0"/>
              <a:t> vormgeving: onbelangrijk</a:t>
            </a:r>
          </a:p>
          <a:p>
            <a:pPr>
              <a:buFont typeface="Courier New" panose="02070309020205020404" pitchFamily="49" charset="0"/>
              <a:buChar char="o"/>
            </a:pPr>
            <a:r>
              <a:rPr lang="nl-BE" dirty="0"/>
              <a:t> </a:t>
            </a:r>
            <a:r>
              <a:rPr lang="nl-BE" dirty="0" err="1"/>
              <a:t>one</a:t>
            </a:r>
            <a:r>
              <a:rPr lang="nl-BE" dirty="0"/>
              <a:t> </a:t>
            </a:r>
            <a:r>
              <a:rPr lang="nl-BE" dirty="0" err="1"/>
              <a:t>size</a:t>
            </a:r>
            <a:r>
              <a:rPr lang="nl-BE" dirty="0"/>
              <a:t> fits </a:t>
            </a:r>
            <a:r>
              <a:rPr lang="nl-BE" dirty="0" err="1"/>
              <a:t>all</a:t>
            </a:r>
            <a:endParaRPr lang="nl-BE" dirty="0"/>
          </a:p>
          <a:p>
            <a:pPr>
              <a:buFont typeface="Courier New" panose="02070309020205020404" pitchFamily="49" charset="0"/>
              <a:buChar char="o"/>
            </a:pPr>
            <a:r>
              <a:rPr lang="nl-BE" dirty="0"/>
              <a:t> geen strategie (at </a:t>
            </a:r>
            <a:r>
              <a:rPr lang="nl-BE" dirty="0" err="1"/>
              <a:t>all</a:t>
            </a:r>
            <a:r>
              <a:rPr lang="nl-BE" dirty="0"/>
              <a:t>)</a:t>
            </a:r>
          </a:p>
        </p:txBody>
      </p:sp>
      <p:sp>
        <p:nvSpPr>
          <p:cNvPr id="4" name="Tijdelijke aanduiding voor inhoud 3">
            <a:extLst>
              <a:ext uri="{FF2B5EF4-FFF2-40B4-BE49-F238E27FC236}">
                <a16:creationId xmlns:a16="http://schemas.microsoft.com/office/drawing/2014/main" id="{88963672-D5A0-11F9-7AD4-82553D8EDA2E}"/>
              </a:ext>
            </a:extLst>
          </p:cNvPr>
          <p:cNvSpPr>
            <a:spLocks noGrp="1"/>
          </p:cNvSpPr>
          <p:nvPr>
            <p:ph idx="10"/>
          </p:nvPr>
        </p:nvSpPr>
        <p:spPr/>
        <p:txBody>
          <a:bodyPr/>
          <a:lstStyle/>
          <a:p>
            <a:pPr>
              <a:buFont typeface="Wingdings" panose="05000000000000000000" pitchFamily="2" charset="2"/>
              <a:buChar char="§"/>
            </a:pPr>
            <a:r>
              <a:rPr lang="nl-BE" dirty="0"/>
              <a:t> accent op de ontvanger </a:t>
            </a:r>
          </a:p>
          <a:p>
            <a:pPr>
              <a:buFont typeface="Wingdings" panose="05000000000000000000" pitchFamily="2" charset="2"/>
              <a:buChar char="§"/>
            </a:pPr>
            <a:r>
              <a:rPr lang="nl-BE" dirty="0"/>
              <a:t> heerlijk helder</a:t>
            </a:r>
          </a:p>
          <a:p>
            <a:pPr>
              <a:buFont typeface="Wingdings" panose="05000000000000000000" pitchFamily="2" charset="2"/>
              <a:buChar char="§"/>
            </a:pPr>
            <a:r>
              <a:rPr lang="nl-BE" dirty="0"/>
              <a:t> getest bij verschillende </a:t>
            </a:r>
            <a:r>
              <a:rPr lang="nl-BE" dirty="0" err="1"/>
              <a:t>doelpublieken</a:t>
            </a:r>
            <a:endParaRPr lang="nl-BE" dirty="0"/>
          </a:p>
          <a:p>
            <a:pPr>
              <a:buFont typeface="Wingdings" panose="05000000000000000000" pitchFamily="2" charset="2"/>
              <a:buChar char="§"/>
            </a:pPr>
            <a:r>
              <a:rPr lang="nl-BE" dirty="0"/>
              <a:t> ook grote aandacht voor de vorm</a:t>
            </a:r>
          </a:p>
          <a:p>
            <a:pPr>
              <a:buFont typeface="Wingdings" panose="05000000000000000000" pitchFamily="2" charset="2"/>
              <a:buChar char="§"/>
            </a:pPr>
            <a:r>
              <a:rPr lang="nl-BE" dirty="0"/>
              <a:t> communicatie op maat van verschillende doelgroepen</a:t>
            </a:r>
          </a:p>
          <a:p>
            <a:pPr>
              <a:buFont typeface="Wingdings" panose="05000000000000000000" pitchFamily="2" charset="2"/>
              <a:buChar char="§"/>
            </a:pPr>
            <a:r>
              <a:rPr lang="nl-BE" dirty="0"/>
              <a:t> kortom, een strategie in actie </a:t>
            </a:r>
          </a:p>
        </p:txBody>
      </p:sp>
    </p:spTree>
    <p:extLst>
      <p:ext uri="{BB962C8B-B14F-4D97-AF65-F5344CB8AC3E}">
        <p14:creationId xmlns:p14="http://schemas.microsoft.com/office/powerpoint/2010/main" val="662154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E094999-26DC-D504-332E-B32540DE8E29}"/>
              </a:ext>
            </a:extLst>
          </p:cNvPr>
          <p:cNvSpPr>
            <a:spLocks noGrp="1"/>
          </p:cNvSpPr>
          <p:nvPr>
            <p:ph type="title"/>
          </p:nvPr>
        </p:nvSpPr>
        <p:spPr>
          <a:xfrm>
            <a:off x="914399" y="381897"/>
            <a:ext cx="9324000" cy="1003454"/>
          </a:xfrm>
        </p:spPr>
        <p:txBody>
          <a:bodyPr anchor="t">
            <a:normAutofit/>
          </a:bodyPr>
          <a:lstStyle/>
          <a:p>
            <a:r>
              <a:rPr lang="nl-BE" dirty="0"/>
              <a:t>2. Denk ‘strategisch’ in je communicatie </a:t>
            </a:r>
          </a:p>
        </p:txBody>
      </p:sp>
      <p:pic>
        <p:nvPicPr>
          <p:cNvPr id="1026" name="Picture 2" descr="Het bordspel Stratego Original - The Game Room">
            <a:extLst>
              <a:ext uri="{FF2B5EF4-FFF2-40B4-BE49-F238E27FC236}">
                <a16:creationId xmlns:a16="http://schemas.microsoft.com/office/drawing/2014/main" id="{7359B689-1E9B-4E3F-DD05-8DCB59FCCEA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4399" y="2054768"/>
            <a:ext cx="7362197" cy="3844703"/>
          </a:xfrm>
          <a:prstGeom prst="rect">
            <a:avLst/>
          </a:prstGeom>
          <a:solidFill>
            <a:srgbClr val="FFFFFF"/>
          </a:solidFill>
        </p:spPr>
      </p:pic>
    </p:spTree>
    <p:extLst>
      <p:ext uri="{BB962C8B-B14F-4D97-AF65-F5344CB8AC3E}">
        <p14:creationId xmlns:p14="http://schemas.microsoft.com/office/powerpoint/2010/main" val="3632388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DF7843-88D9-98FB-DE86-15C9102D458B}"/>
              </a:ext>
            </a:extLst>
          </p:cNvPr>
          <p:cNvSpPr>
            <a:spLocks noGrp="1"/>
          </p:cNvSpPr>
          <p:nvPr>
            <p:ph type="title"/>
          </p:nvPr>
        </p:nvSpPr>
        <p:spPr>
          <a:xfrm>
            <a:off x="6354523" y="381897"/>
            <a:ext cx="3883875" cy="1003454"/>
          </a:xfrm>
        </p:spPr>
        <p:txBody>
          <a:bodyPr anchor="t">
            <a:normAutofit/>
          </a:bodyPr>
          <a:lstStyle/>
          <a:p>
            <a:br>
              <a:rPr lang="nl-BE" sz="1900" kern="100" dirty="0">
                <a:effectLst/>
              </a:rPr>
            </a:br>
            <a:r>
              <a:rPr lang="nl-BE" sz="1900" kern="100" dirty="0">
                <a:effectLst/>
              </a:rPr>
              <a:t>2.1. DOEL en RESULTAAT</a:t>
            </a:r>
            <a:endParaRPr lang="nl-BE" sz="1900" dirty="0"/>
          </a:p>
        </p:txBody>
      </p:sp>
      <p:sp>
        <p:nvSpPr>
          <p:cNvPr id="12" name="Content Placeholder 2">
            <a:extLst>
              <a:ext uri="{FF2B5EF4-FFF2-40B4-BE49-F238E27FC236}">
                <a16:creationId xmlns:a16="http://schemas.microsoft.com/office/drawing/2014/main" id="{A1D66451-8F66-8000-DECB-80EF7954AACA}"/>
              </a:ext>
            </a:extLst>
          </p:cNvPr>
          <p:cNvSpPr>
            <a:spLocks noGrp="1"/>
          </p:cNvSpPr>
          <p:nvPr>
            <p:ph idx="10"/>
          </p:nvPr>
        </p:nvSpPr>
        <p:spPr>
          <a:xfrm>
            <a:off x="6354522" y="1110600"/>
            <a:ext cx="4408370" cy="4636800"/>
          </a:xfrm>
        </p:spPr>
        <p:txBody>
          <a:bodyPr/>
          <a:lstStyle/>
          <a:p>
            <a:pPr>
              <a:buFont typeface="Courier New" panose="02070309020205020404" pitchFamily="49" charset="0"/>
              <a:buChar char="o"/>
            </a:pPr>
            <a:r>
              <a:rPr lang="nl-BE" kern="100" dirty="0"/>
              <a:t>  Kan je duidelijk zeggen wat het </a:t>
            </a:r>
            <a:r>
              <a:rPr lang="nl-BE" b="1" kern="100" dirty="0"/>
              <a:t>doel</a:t>
            </a:r>
            <a:r>
              <a:rPr lang="nl-BE" kern="100" dirty="0"/>
              <a:t> van je communicatie is (of de doelen)?</a:t>
            </a:r>
          </a:p>
          <a:p>
            <a:pPr marL="0" indent="0">
              <a:buNone/>
            </a:pPr>
            <a:endParaRPr lang="nl-BE" kern="100" dirty="0"/>
          </a:p>
          <a:p>
            <a:pPr>
              <a:buFont typeface="Courier New" panose="02070309020205020404" pitchFamily="49" charset="0"/>
              <a:buChar char="o"/>
            </a:pPr>
            <a:r>
              <a:rPr lang="nl-BE" kern="100" dirty="0"/>
              <a:t> Wat wil je dat het </a:t>
            </a:r>
            <a:r>
              <a:rPr lang="nl-BE" b="1" kern="100" dirty="0"/>
              <a:t>resultaat</a:t>
            </a:r>
            <a:r>
              <a:rPr lang="nl-BE" kern="100" dirty="0"/>
              <a:t> / </a:t>
            </a:r>
            <a:r>
              <a:rPr lang="nl-BE" b="1" kern="100" dirty="0"/>
              <a:t>het effect</a:t>
            </a:r>
            <a:r>
              <a:rPr lang="nl-BE" kern="100" dirty="0"/>
              <a:t> is van je communicatie? </a:t>
            </a:r>
            <a:br>
              <a:rPr lang="nl-BE" kern="100" dirty="0"/>
            </a:br>
            <a:endParaRPr lang="nl-BE" kern="100" dirty="0"/>
          </a:p>
          <a:p>
            <a:pPr>
              <a:buFont typeface="Courier New" panose="02070309020205020404" pitchFamily="49" charset="0"/>
              <a:buChar char="o"/>
            </a:pPr>
            <a:r>
              <a:rPr lang="nl-BE" kern="100" dirty="0"/>
              <a:t> en </a:t>
            </a:r>
            <a:r>
              <a:rPr lang="nl-BE" b="1" kern="100" dirty="0"/>
              <a:t>meet je die resultaten </a:t>
            </a:r>
            <a:r>
              <a:rPr lang="nl-BE" kern="100" dirty="0"/>
              <a:t>(waarna je er ook daadwerkelijk iets mee doet?)</a:t>
            </a:r>
            <a:br>
              <a:rPr lang="nl-BE" kern="100" dirty="0"/>
            </a:br>
            <a:endParaRPr lang="en-US" dirty="0"/>
          </a:p>
        </p:txBody>
      </p:sp>
      <p:pic>
        <p:nvPicPr>
          <p:cNvPr id="5" name="Afbeelding 4" descr="Afbeelding met verven, kunst, kleding, persoon&#10;&#10;Automatisch gegenereerde beschrijving">
            <a:extLst>
              <a:ext uri="{FF2B5EF4-FFF2-40B4-BE49-F238E27FC236}">
                <a16:creationId xmlns:a16="http://schemas.microsoft.com/office/drawing/2014/main" id="{7D70A245-2386-6687-6621-1BAD9E8F5823}"/>
              </a:ext>
            </a:extLst>
          </p:cNvPr>
          <p:cNvPicPr>
            <a:picLocks noChangeAspect="1"/>
          </p:cNvPicPr>
          <p:nvPr/>
        </p:nvPicPr>
        <p:blipFill>
          <a:blip r:embed="rId2"/>
          <a:srcRect t="3556" r="-2" b="24591"/>
          <a:stretch>
            <a:fillRect/>
          </a:stretch>
        </p:blipFill>
        <p:spPr>
          <a:xfrm>
            <a:off x="0" y="21657"/>
            <a:ext cx="6354524" cy="6764154"/>
          </a:xfrm>
          <a:prstGeom prst="rect">
            <a:avLst/>
          </a:prstGeom>
          <a:noFill/>
        </p:spPr>
      </p:pic>
    </p:spTree>
    <p:extLst>
      <p:ext uri="{BB962C8B-B14F-4D97-AF65-F5344CB8AC3E}">
        <p14:creationId xmlns:p14="http://schemas.microsoft.com/office/powerpoint/2010/main" val="2791269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C95717B-5AF1-1B77-DDD1-0F4AA83CD153}"/>
              </a:ext>
            </a:extLst>
          </p:cNvPr>
          <p:cNvSpPr>
            <a:spLocks noGrp="1"/>
          </p:cNvSpPr>
          <p:nvPr>
            <p:ph idx="10"/>
          </p:nvPr>
        </p:nvSpPr>
        <p:spPr>
          <a:xfrm>
            <a:off x="1248783" y="1420263"/>
            <a:ext cx="4392000" cy="4636800"/>
          </a:xfrm>
        </p:spPr>
        <p:txBody>
          <a:bodyPr/>
          <a:lstStyle/>
          <a:p>
            <a:r>
              <a:rPr lang="nl-BE" sz="2400" b="1" kern="100" dirty="0">
                <a:latin typeface="Aptos" panose="020B0004020202020204" pitchFamily="34" charset="0"/>
                <a:ea typeface="Aptos" panose="020B0004020202020204" pitchFamily="34" charset="0"/>
                <a:cs typeface="Times New Roman" panose="02020603050405020304" pitchFamily="18" charset="0"/>
              </a:rPr>
              <a:t>Welke middelen zet je daarvoor in?</a:t>
            </a:r>
          </a:p>
          <a:p>
            <a:r>
              <a:rPr lang="nl-BE" kern="100" dirty="0">
                <a:latin typeface="Aptos" panose="020B0004020202020204" pitchFamily="34" charset="0"/>
                <a:ea typeface="Aptos" panose="020B0004020202020204" pitchFamily="34" charset="0"/>
                <a:cs typeface="Times New Roman" panose="02020603050405020304" pitchFamily="18" charset="0"/>
              </a:rPr>
              <a:t>- budget</a:t>
            </a:r>
          </a:p>
          <a:p>
            <a:r>
              <a:rPr lang="nl-BE" sz="2400" kern="100" dirty="0">
                <a:latin typeface="Aptos" panose="020B0004020202020204" pitchFamily="34" charset="0"/>
                <a:ea typeface="Aptos" panose="020B0004020202020204" pitchFamily="34" charset="0"/>
                <a:cs typeface="Times New Roman" panose="02020603050405020304" pitchFamily="18" charset="0"/>
              </a:rPr>
              <a:t>- verschillende kanalen en distributie</a:t>
            </a:r>
          </a:p>
          <a:p>
            <a:r>
              <a:rPr lang="nl-BE" kern="100" dirty="0">
                <a:latin typeface="Aptos" panose="020B0004020202020204" pitchFamily="34" charset="0"/>
                <a:ea typeface="Aptos" panose="020B0004020202020204" pitchFamily="34" charset="0"/>
                <a:cs typeface="Times New Roman" panose="02020603050405020304" pitchFamily="18" charset="0"/>
              </a:rPr>
              <a:t>- en zijn die effectief en efficiënt (en hoe weet je dat?!)</a:t>
            </a:r>
            <a:endParaRPr lang="nl-BE" sz="2400" kern="100" dirty="0">
              <a:latin typeface="Aptos" panose="020B0004020202020204" pitchFamily="34" charset="0"/>
              <a:ea typeface="Aptos" panose="020B0004020202020204" pitchFamily="34" charset="0"/>
              <a:cs typeface="Times New Roman" panose="02020603050405020304" pitchFamily="18" charset="0"/>
            </a:endParaRPr>
          </a:p>
          <a:p>
            <a:r>
              <a:rPr lang="nl-BE" kern="100" dirty="0">
                <a:latin typeface="Aptos" panose="020B0004020202020204" pitchFamily="34" charset="0"/>
                <a:ea typeface="Aptos" panose="020B0004020202020204" pitchFamily="34" charset="0"/>
                <a:cs typeface="Times New Roman" panose="02020603050405020304" pitchFamily="18" charset="0"/>
              </a:rPr>
              <a:t>- hanteer je een (afgesproken timing)?</a:t>
            </a:r>
            <a:endParaRPr lang="nl-BE" sz="2400" kern="100" dirty="0">
              <a:latin typeface="Aptos" panose="020B0004020202020204" pitchFamily="34" charset="0"/>
              <a:ea typeface="Aptos" panose="020B0004020202020204" pitchFamily="34" charset="0"/>
              <a:cs typeface="Times New Roman" panose="02020603050405020304" pitchFamily="18" charset="0"/>
            </a:endParaRPr>
          </a:p>
          <a:p>
            <a:br>
              <a:rPr lang="nl-BE" sz="2400" kern="100" dirty="0">
                <a:latin typeface="Aptos" panose="020B0004020202020204" pitchFamily="34" charset="0"/>
                <a:ea typeface="Aptos" panose="020B0004020202020204" pitchFamily="34" charset="0"/>
                <a:cs typeface="Times New Roman" panose="02020603050405020304" pitchFamily="18" charset="0"/>
              </a:rPr>
            </a:br>
            <a:endParaRPr lang="nl-BE" dirty="0"/>
          </a:p>
        </p:txBody>
      </p:sp>
      <p:pic>
        <p:nvPicPr>
          <p:cNvPr id="3074" name="Picture 2" descr="de lage landen Republikeinse lessen: 'Machiavelli's lef' van Tinneke Beeckman - de lage landen">
            <a:extLst>
              <a:ext uri="{FF2B5EF4-FFF2-40B4-BE49-F238E27FC236}">
                <a16:creationId xmlns:a16="http://schemas.microsoft.com/office/drawing/2014/main" id="{2D91C411-84FF-C928-5596-6F60B348FB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5603" y="-1"/>
            <a:ext cx="5306398" cy="6842747"/>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84DEC597-0954-4AA5-3730-DD4B028B8D87}"/>
              </a:ext>
            </a:extLst>
          </p:cNvPr>
          <p:cNvSpPr>
            <a:spLocks noGrp="1"/>
          </p:cNvSpPr>
          <p:nvPr>
            <p:ph type="title"/>
          </p:nvPr>
        </p:nvSpPr>
        <p:spPr>
          <a:xfrm>
            <a:off x="1248783" y="299210"/>
            <a:ext cx="3883875" cy="1003454"/>
          </a:xfrm>
        </p:spPr>
        <p:txBody>
          <a:bodyPr anchor="t">
            <a:normAutofit/>
          </a:bodyPr>
          <a:lstStyle/>
          <a:p>
            <a:br>
              <a:rPr lang="nl-BE" sz="1900" kern="100" dirty="0">
                <a:effectLst/>
              </a:rPr>
            </a:br>
            <a:r>
              <a:rPr lang="nl-BE" sz="1900" kern="100" dirty="0">
                <a:effectLst/>
              </a:rPr>
              <a:t>2.2. MIDDELEN</a:t>
            </a:r>
            <a:endParaRPr lang="nl-BE" sz="1900" dirty="0"/>
          </a:p>
        </p:txBody>
      </p:sp>
      <p:sp>
        <p:nvSpPr>
          <p:cNvPr id="5" name="Tekstvak 4">
            <a:extLst>
              <a:ext uri="{FF2B5EF4-FFF2-40B4-BE49-F238E27FC236}">
                <a16:creationId xmlns:a16="http://schemas.microsoft.com/office/drawing/2014/main" id="{18AF89CB-559E-6683-62A8-453CC8A9C288}"/>
              </a:ext>
            </a:extLst>
          </p:cNvPr>
          <p:cNvSpPr txBox="1"/>
          <p:nvPr/>
        </p:nvSpPr>
        <p:spPr>
          <a:xfrm>
            <a:off x="1098508" y="6527321"/>
            <a:ext cx="6097604" cy="276999"/>
          </a:xfrm>
          <a:prstGeom prst="rect">
            <a:avLst/>
          </a:prstGeom>
          <a:noFill/>
        </p:spPr>
        <p:txBody>
          <a:bodyPr wrap="square">
            <a:spAutoFit/>
          </a:bodyPr>
          <a:lstStyle/>
          <a:p>
            <a:r>
              <a:rPr lang="nl-BE" sz="1200" dirty="0" err="1"/>
              <a:t>Santi</a:t>
            </a:r>
            <a:r>
              <a:rPr lang="nl-BE" sz="1200" dirty="0"/>
              <a:t> di </a:t>
            </a:r>
            <a:r>
              <a:rPr lang="nl-BE" sz="1200" dirty="0" err="1"/>
              <a:t>Tito</a:t>
            </a:r>
            <a:r>
              <a:rPr lang="nl-BE" sz="1200" dirty="0"/>
              <a:t>, </a:t>
            </a:r>
            <a:r>
              <a:rPr lang="nl-BE" sz="1200" i="1" dirty="0"/>
              <a:t>Portret van Niccolò Machiavelli</a:t>
            </a:r>
            <a:r>
              <a:rPr lang="nl-BE" sz="1200" dirty="0"/>
              <a:t>, ca. 1550, Palazzo </a:t>
            </a:r>
            <a:r>
              <a:rPr lang="nl-BE" sz="1200" dirty="0" err="1"/>
              <a:t>Vecchio</a:t>
            </a:r>
            <a:r>
              <a:rPr lang="nl-BE" sz="1200" dirty="0"/>
              <a:t>, Firenze</a:t>
            </a:r>
          </a:p>
        </p:txBody>
      </p:sp>
    </p:spTree>
    <p:extLst>
      <p:ext uri="{BB962C8B-B14F-4D97-AF65-F5344CB8AC3E}">
        <p14:creationId xmlns:p14="http://schemas.microsoft.com/office/powerpoint/2010/main" val="45553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754CF1-E63A-A252-3085-4EFEF3D8465D}"/>
              </a:ext>
            </a:extLst>
          </p:cNvPr>
          <p:cNvSpPr>
            <a:spLocks noGrp="1"/>
          </p:cNvSpPr>
          <p:nvPr>
            <p:ph type="title"/>
          </p:nvPr>
        </p:nvSpPr>
        <p:spPr/>
        <p:txBody>
          <a:bodyPr>
            <a:normAutofit/>
          </a:bodyPr>
          <a:lstStyle/>
          <a:p>
            <a:r>
              <a:rPr lang="nl-BE" sz="3200" b="0" kern="100" dirty="0">
                <a:latin typeface="Aptos" panose="020B0004020202020204" pitchFamily="34" charset="0"/>
                <a:ea typeface="Aptos" panose="020B0004020202020204" pitchFamily="34" charset="0"/>
                <a:cs typeface="Times New Roman" panose="02020603050405020304" pitchFamily="18" charset="0"/>
              </a:rPr>
              <a:t>2.3. WIE</a:t>
            </a:r>
            <a:r>
              <a:rPr lang="nl-BE" sz="3200" b="0" kern="100" dirty="0">
                <a:effectLst/>
                <a:latin typeface="Aptos" panose="020B0004020202020204" pitchFamily="34" charset="0"/>
                <a:ea typeface="Aptos" panose="020B0004020202020204" pitchFamily="34" charset="0"/>
                <a:cs typeface="Times New Roman" panose="02020603050405020304" pitchFamily="18" charset="0"/>
              </a:rPr>
              <a:t> verzorgt de communicatie? </a:t>
            </a:r>
            <a:br>
              <a:rPr lang="nl-BE" sz="3200" b="0" i="1" kern="100" dirty="0">
                <a:effectLst/>
                <a:latin typeface="Aptos" panose="020B0004020202020204" pitchFamily="34" charset="0"/>
                <a:ea typeface="Aptos" panose="020B0004020202020204" pitchFamily="34" charset="0"/>
                <a:cs typeface="Times New Roman" panose="02020603050405020304" pitchFamily="18" charset="0"/>
              </a:rPr>
            </a:br>
            <a:endParaRPr lang="nl-BE" b="0" dirty="0"/>
          </a:p>
        </p:txBody>
      </p:sp>
      <p:sp>
        <p:nvSpPr>
          <p:cNvPr id="3" name="Tijdelijke aanduiding voor inhoud 2">
            <a:extLst>
              <a:ext uri="{FF2B5EF4-FFF2-40B4-BE49-F238E27FC236}">
                <a16:creationId xmlns:a16="http://schemas.microsoft.com/office/drawing/2014/main" id="{D4D9BE88-FE44-196A-954C-DB13E6516440}"/>
              </a:ext>
            </a:extLst>
          </p:cNvPr>
          <p:cNvSpPr>
            <a:spLocks noGrp="1"/>
          </p:cNvSpPr>
          <p:nvPr>
            <p:ph idx="10"/>
          </p:nvPr>
        </p:nvSpPr>
        <p:spPr/>
        <p:txBody>
          <a:bodyPr/>
          <a:lstStyle/>
          <a:p>
            <a:r>
              <a:rPr lang="nl-BE" dirty="0"/>
              <a:t>- Hoe is de flow concreet georganiseerd?</a:t>
            </a:r>
          </a:p>
          <a:p>
            <a:r>
              <a:rPr lang="nl-BE" dirty="0"/>
              <a:t>- Wat is de plaats van </a:t>
            </a:r>
            <a:r>
              <a:rPr lang="nl-BE" dirty="0" err="1"/>
              <a:t>‘de</a:t>
            </a:r>
            <a:r>
              <a:rPr lang="nl-BE" dirty="0"/>
              <a:t> communicatie’ binnen je organisatie? </a:t>
            </a:r>
          </a:p>
          <a:p>
            <a:r>
              <a:rPr lang="nl-BE" dirty="0"/>
              <a:t>- Iedereen is </a:t>
            </a:r>
            <a:r>
              <a:rPr lang="nl-BE" dirty="0" err="1"/>
              <a:t>communicator</a:t>
            </a:r>
            <a:r>
              <a:rPr lang="nl-BE" dirty="0"/>
              <a:t>, maar sommigen hebben meer talent / aanleg dan anderen</a:t>
            </a:r>
          </a:p>
        </p:txBody>
      </p:sp>
      <p:pic>
        <p:nvPicPr>
          <p:cNvPr id="4100" name="Picture 4" descr="Ontdek het **doolhof van Onil **in een prachtige mediterrane tuin. Adres:  Laberinto Casa Tapena, Partida de, Carrer de Favanella, s/n, 03430 Onil,  Alicante Het typisch Spaanse dorpje Onil is trouwens ook een">
            <a:extLst>
              <a:ext uri="{FF2B5EF4-FFF2-40B4-BE49-F238E27FC236}">
                <a16:creationId xmlns:a16="http://schemas.microsoft.com/office/drawing/2014/main" id="{36C53927-1A69-3595-0734-F8F6A85DC3C0}"/>
              </a:ext>
            </a:extLst>
          </p:cNvPr>
          <p:cNvPicPr>
            <a:picLocks noGrp="1" noChangeAspect="1" noChangeArrowheads="1"/>
          </p:cNvPicPr>
          <p:nvPr>
            <p:ph type="pic" sz="quarter" idx="11"/>
          </p:nvPr>
        </p:nvPicPr>
        <p:blipFill>
          <a:blip r:embed="rId2">
            <a:extLst>
              <a:ext uri="{28A0092B-C50C-407E-A947-70E740481C1C}">
                <a14:useLocalDpi xmlns:a14="http://schemas.microsoft.com/office/drawing/2010/main" val="0"/>
              </a:ext>
            </a:extLst>
          </a:blip>
          <a:srcRect l="18676" r="1867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81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3D8D3E-3FE4-FC96-B31A-33FF469C0DA1}"/>
              </a:ext>
            </a:extLst>
          </p:cNvPr>
          <p:cNvSpPr>
            <a:spLocks noGrp="1"/>
          </p:cNvSpPr>
          <p:nvPr>
            <p:ph type="title"/>
          </p:nvPr>
        </p:nvSpPr>
        <p:spPr/>
        <p:txBody>
          <a:bodyPr>
            <a:normAutofit/>
          </a:bodyPr>
          <a:lstStyle/>
          <a:p>
            <a:r>
              <a:rPr lang="nl-BE" sz="3200" b="0" kern="100" dirty="0">
                <a:latin typeface="Aptos" panose="020B0004020202020204" pitchFamily="34" charset="0"/>
                <a:ea typeface="Aptos" panose="020B0004020202020204" pitchFamily="34" charset="0"/>
                <a:cs typeface="Times New Roman" panose="02020603050405020304" pitchFamily="18" charset="0"/>
              </a:rPr>
              <a:t>2.4. En wat heet allemaal communicatie? </a:t>
            </a:r>
            <a:br>
              <a:rPr lang="nl-BE" sz="3200" b="0" i="1" kern="100" dirty="0">
                <a:latin typeface="Aptos" panose="020B0004020202020204" pitchFamily="34" charset="0"/>
                <a:ea typeface="Aptos" panose="020B0004020202020204" pitchFamily="34" charset="0"/>
                <a:cs typeface="Times New Roman" panose="02020603050405020304" pitchFamily="18" charset="0"/>
              </a:rPr>
            </a:br>
            <a:endParaRPr lang="nl-BE" b="0" dirty="0"/>
          </a:p>
        </p:txBody>
      </p:sp>
      <p:sp>
        <p:nvSpPr>
          <p:cNvPr id="3" name="Tijdelijke aanduiding voor inhoud 2">
            <a:extLst>
              <a:ext uri="{FF2B5EF4-FFF2-40B4-BE49-F238E27FC236}">
                <a16:creationId xmlns:a16="http://schemas.microsoft.com/office/drawing/2014/main" id="{61E04834-3D56-9F16-CDBC-385F35E8906C}"/>
              </a:ext>
            </a:extLst>
          </p:cNvPr>
          <p:cNvSpPr>
            <a:spLocks noGrp="1"/>
          </p:cNvSpPr>
          <p:nvPr>
            <p:ph idx="10"/>
          </p:nvPr>
        </p:nvSpPr>
        <p:spPr/>
        <p:txBody>
          <a:bodyPr/>
          <a:lstStyle/>
          <a:p>
            <a:endParaRPr lang="nl-BE"/>
          </a:p>
        </p:txBody>
      </p:sp>
      <p:sp>
        <p:nvSpPr>
          <p:cNvPr id="4" name="Tijdelijke aanduiding voor afbeelding 3">
            <a:extLst>
              <a:ext uri="{FF2B5EF4-FFF2-40B4-BE49-F238E27FC236}">
                <a16:creationId xmlns:a16="http://schemas.microsoft.com/office/drawing/2014/main" id="{768AA084-6DF7-1B44-C03D-0359DFF21F79}"/>
              </a:ext>
            </a:extLst>
          </p:cNvPr>
          <p:cNvSpPr>
            <a:spLocks noGrp="1"/>
          </p:cNvSpPr>
          <p:nvPr>
            <p:ph type="pic" sz="quarter" idx="11"/>
          </p:nvPr>
        </p:nvSpPr>
        <p:spPr/>
        <p:txBody>
          <a:bodyPr/>
          <a:lstStyle/>
          <a:p>
            <a:endParaRPr lang="nl-BE"/>
          </a:p>
        </p:txBody>
      </p:sp>
      <p:pic>
        <p:nvPicPr>
          <p:cNvPr id="5122" name="Picture 2" descr="Caran d'Ache coloured pencils: which range has the largest choice of  colours?">
            <a:extLst>
              <a:ext uri="{FF2B5EF4-FFF2-40B4-BE49-F238E27FC236}">
                <a16:creationId xmlns:a16="http://schemas.microsoft.com/office/drawing/2014/main" id="{269C91E2-EFA4-5E7A-C491-628EECEB0F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1047749"/>
            <a:ext cx="9324000" cy="5748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224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rfgoeddag | FARO Vlaams steunpunt voor cultureel erfgoed vzw">
            <a:extLst>
              <a:ext uri="{FF2B5EF4-FFF2-40B4-BE49-F238E27FC236}">
                <a16:creationId xmlns:a16="http://schemas.microsoft.com/office/drawing/2014/main" id="{4D678452-FFFD-3A75-4519-CCAA206B6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645730" cy="36457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ARO-podcasts | FARO Vlaams steunpunt voor cultureel erfgoed vzw">
            <a:extLst>
              <a:ext uri="{FF2B5EF4-FFF2-40B4-BE49-F238E27FC236}">
                <a16:creationId xmlns:a16="http://schemas.microsoft.com/office/drawing/2014/main" id="{659F58CE-2A3E-989F-586B-8499AF0898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2776" y="32173"/>
            <a:ext cx="1842604" cy="1842604"/>
          </a:xfrm>
          <a:prstGeom prst="rect">
            <a:avLst/>
          </a:prstGeom>
          <a:noFill/>
          <a:extLst>
            <a:ext uri="{909E8E84-426E-40DD-AFC4-6F175D3DCCD1}">
              <a14:hiddenFill xmlns:a14="http://schemas.microsoft.com/office/drawing/2010/main">
                <a:solidFill>
                  <a:srgbClr val="FFFFFF"/>
                </a:solidFill>
              </a14:hiddenFill>
            </a:ext>
          </a:extLst>
        </p:spPr>
      </p:pic>
      <p:pic>
        <p:nvPicPr>
          <p:cNvPr id="10" name="Afbeelding 9">
            <a:extLst>
              <a:ext uri="{FF2B5EF4-FFF2-40B4-BE49-F238E27FC236}">
                <a16:creationId xmlns:a16="http://schemas.microsoft.com/office/drawing/2014/main" id="{C6F4F4DD-E17D-7669-0BFE-2A99AFD6F5F1}"/>
              </a:ext>
            </a:extLst>
          </p:cNvPr>
          <p:cNvPicPr>
            <a:picLocks noChangeAspect="1"/>
          </p:cNvPicPr>
          <p:nvPr/>
        </p:nvPicPr>
        <p:blipFill>
          <a:blip r:embed="rId4"/>
          <a:stretch>
            <a:fillRect/>
          </a:stretch>
        </p:blipFill>
        <p:spPr>
          <a:xfrm>
            <a:off x="0" y="3738879"/>
            <a:ext cx="8500536" cy="3336615"/>
          </a:xfrm>
          <a:prstGeom prst="rect">
            <a:avLst/>
          </a:prstGeom>
        </p:spPr>
      </p:pic>
      <p:pic>
        <p:nvPicPr>
          <p:cNvPr id="12" name="Afbeelding 11">
            <a:extLst>
              <a:ext uri="{FF2B5EF4-FFF2-40B4-BE49-F238E27FC236}">
                <a16:creationId xmlns:a16="http://schemas.microsoft.com/office/drawing/2014/main" id="{BF539477-1B60-A462-F226-91888D86A49B}"/>
              </a:ext>
            </a:extLst>
          </p:cNvPr>
          <p:cNvPicPr>
            <a:picLocks noChangeAspect="1"/>
          </p:cNvPicPr>
          <p:nvPr/>
        </p:nvPicPr>
        <p:blipFill>
          <a:blip r:embed="rId5"/>
          <a:stretch>
            <a:fillRect/>
          </a:stretch>
        </p:blipFill>
        <p:spPr>
          <a:xfrm>
            <a:off x="5662426" y="0"/>
            <a:ext cx="3832304" cy="2124235"/>
          </a:xfrm>
          <a:prstGeom prst="rect">
            <a:avLst/>
          </a:prstGeom>
        </p:spPr>
      </p:pic>
      <p:pic>
        <p:nvPicPr>
          <p:cNvPr id="1030" name="Picture 6" descr="Tijdschrift | FARO Vlaams steunpunt voor cultureel erfgoed vzw">
            <a:extLst>
              <a:ext uri="{FF2B5EF4-FFF2-40B4-BE49-F238E27FC236}">
                <a16:creationId xmlns:a16="http://schemas.microsoft.com/office/drawing/2014/main" id="{C793737A-4452-AC2F-16E2-4B7F72C9E2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8451" y="4740813"/>
            <a:ext cx="1800225" cy="2543175"/>
          </a:xfrm>
          <a:prstGeom prst="rect">
            <a:avLst/>
          </a:prstGeom>
          <a:noFill/>
          <a:extLst>
            <a:ext uri="{909E8E84-426E-40DD-AFC4-6F175D3DCCD1}">
              <a14:hiddenFill xmlns:a14="http://schemas.microsoft.com/office/drawing/2010/main">
                <a:solidFill>
                  <a:srgbClr val="FFFFFF"/>
                </a:solidFill>
              </a14:hiddenFill>
            </a:ext>
          </a:extLst>
        </p:spPr>
      </p:pic>
      <p:pic>
        <p:nvPicPr>
          <p:cNvPr id="14" name="Afbeelding 13">
            <a:extLst>
              <a:ext uri="{FF2B5EF4-FFF2-40B4-BE49-F238E27FC236}">
                <a16:creationId xmlns:a16="http://schemas.microsoft.com/office/drawing/2014/main" id="{2F419E24-8064-02B0-84EE-2A0E0E125EF5}"/>
              </a:ext>
            </a:extLst>
          </p:cNvPr>
          <p:cNvPicPr>
            <a:picLocks noChangeAspect="1"/>
          </p:cNvPicPr>
          <p:nvPr/>
        </p:nvPicPr>
        <p:blipFill>
          <a:blip r:embed="rId7"/>
          <a:stretch>
            <a:fillRect/>
          </a:stretch>
        </p:blipFill>
        <p:spPr>
          <a:xfrm>
            <a:off x="7302250" y="2175297"/>
            <a:ext cx="3581900" cy="3562847"/>
          </a:xfrm>
          <a:prstGeom prst="rect">
            <a:avLst/>
          </a:prstGeom>
        </p:spPr>
      </p:pic>
      <p:pic>
        <p:nvPicPr>
          <p:cNvPr id="1032" name="Picture 8">
            <a:extLst>
              <a:ext uri="{FF2B5EF4-FFF2-40B4-BE49-F238E27FC236}">
                <a16:creationId xmlns:a16="http://schemas.microsoft.com/office/drawing/2014/main" id="{69A82DBC-ABF3-A0A2-1B9E-5FEFE43EE3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74640" y="32172"/>
            <a:ext cx="2435860" cy="344697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ARO-podcasts | FARO Vlaams steunpunt voor cultureel erfgoed vzw">
            <a:extLst>
              <a:ext uri="{FF2B5EF4-FFF2-40B4-BE49-F238E27FC236}">
                <a16:creationId xmlns:a16="http://schemas.microsoft.com/office/drawing/2014/main" id="{F9757B97-0035-A304-87C2-53DD2B9F6C7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25121" y="2006917"/>
            <a:ext cx="1842603" cy="184260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ARO wenst je een gelukkig 2026 | FARO Vlaams steunpunt voor cultureel erfgoed vzw">
            <a:extLst>
              <a:ext uri="{FF2B5EF4-FFF2-40B4-BE49-F238E27FC236}">
                <a16:creationId xmlns:a16="http://schemas.microsoft.com/office/drawing/2014/main" id="{325F3578-D8B0-0680-EB2F-9BB5C128B5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77407" y="2163970"/>
            <a:ext cx="2124843" cy="141785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oe zet ik mijn Erfgoeddagactiviteit sterk in de markt? | FARO Vlaams steunpunt voor cultureel erfgoed vzw">
            <a:extLst>
              <a:ext uri="{FF2B5EF4-FFF2-40B4-BE49-F238E27FC236}">
                <a16:creationId xmlns:a16="http://schemas.microsoft.com/office/drawing/2014/main" id="{5B851B3C-3BD4-2621-00D0-62C3E6D2E32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955884" y="3386197"/>
            <a:ext cx="1354616" cy="1354616"/>
          </a:xfrm>
          <a:prstGeom prst="rect">
            <a:avLst/>
          </a:prstGeom>
          <a:noFill/>
          <a:extLst>
            <a:ext uri="{909E8E84-426E-40DD-AFC4-6F175D3DCCD1}">
              <a14:hiddenFill xmlns:a14="http://schemas.microsoft.com/office/drawing/2010/main">
                <a:solidFill>
                  <a:srgbClr val="FFFFFF"/>
                </a:solidFill>
              </a14:hiddenFill>
            </a:ext>
          </a:extLst>
        </p:spPr>
      </p:pic>
      <p:pic>
        <p:nvPicPr>
          <p:cNvPr id="16" name="Afbeelding 15">
            <a:extLst>
              <a:ext uri="{FF2B5EF4-FFF2-40B4-BE49-F238E27FC236}">
                <a16:creationId xmlns:a16="http://schemas.microsoft.com/office/drawing/2014/main" id="{C9FD0278-8FAB-2783-7ED1-3F0F9150A2A2}"/>
              </a:ext>
            </a:extLst>
          </p:cNvPr>
          <p:cNvPicPr>
            <a:picLocks noChangeAspect="1"/>
          </p:cNvPicPr>
          <p:nvPr/>
        </p:nvPicPr>
        <p:blipFill>
          <a:blip r:embed="rId12"/>
          <a:stretch>
            <a:fillRect/>
          </a:stretch>
        </p:blipFill>
        <p:spPr>
          <a:xfrm>
            <a:off x="8329862" y="5529120"/>
            <a:ext cx="2329735" cy="1546374"/>
          </a:xfrm>
          <a:prstGeom prst="rect">
            <a:avLst/>
          </a:prstGeom>
        </p:spPr>
      </p:pic>
    </p:spTree>
    <p:extLst>
      <p:ext uri="{BB962C8B-B14F-4D97-AF65-F5344CB8AC3E}">
        <p14:creationId xmlns:p14="http://schemas.microsoft.com/office/powerpoint/2010/main" val="4144793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278724-3680-09E9-5088-9D6F87843525}"/>
              </a:ext>
            </a:extLst>
          </p:cNvPr>
          <p:cNvSpPr>
            <a:spLocks noGrp="1"/>
          </p:cNvSpPr>
          <p:nvPr>
            <p:ph type="title"/>
          </p:nvPr>
        </p:nvSpPr>
        <p:spPr/>
        <p:txBody>
          <a:bodyPr/>
          <a:lstStyle/>
          <a:p>
            <a:r>
              <a:rPr lang="nl-BE" dirty="0"/>
              <a:t>2.5. Vind je eigen stem</a:t>
            </a:r>
          </a:p>
        </p:txBody>
      </p:sp>
      <p:pic>
        <p:nvPicPr>
          <p:cNvPr id="3074" name="Picture 2" descr="Wat is er mis met boos zijn, verdorie? - Castle Craig">
            <a:extLst>
              <a:ext uri="{FF2B5EF4-FFF2-40B4-BE49-F238E27FC236}">
                <a16:creationId xmlns:a16="http://schemas.microsoft.com/office/drawing/2014/main" id="{959735D9-0F2D-86B5-2676-732443C428C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800" y="1116648"/>
            <a:ext cx="4765040" cy="314408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e Nutty Professor (1963) | FilmTotaal">
            <a:extLst>
              <a:ext uri="{FF2B5EF4-FFF2-40B4-BE49-F238E27FC236}">
                <a16:creationId xmlns:a16="http://schemas.microsoft.com/office/drawing/2014/main" id="{42DD1536-00CF-73E1-655B-3CA11A852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0162" y="1116648"/>
            <a:ext cx="228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abits of Boring People - Business Insider">
            <a:extLst>
              <a:ext uri="{FF2B5EF4-FFF2-40B4-BE49-F238E27FC236}">
                <a16:creationId xmlns:a16="http://schemas.microsoft.com/office/drawing/2014/main" id="{C8BA0B51-81D0-C486-8056-8D42E32EB4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 y="4335980"/>
            <a:ext cx="3738880" cy="281074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De Bourgondiërs'-auteur Bart Van Loo: 'Mocht ik die mening uitspreken, dan krijg ik de hele linkse kerk over mij heen' | De Morgen">
            <a:extLst>
              <a:ext uri="{FF2B5EF4-FFF2-40B4-BE49-F238E27FC236}">
                <a16:creationId xmlns:a16="http://schemas.microsoft.com/office/drawing/2014/main" id="{F01FD653-F7A6-BF9D-6D19-3973F10A18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8" y="4862760"/>
            <a:ext cx="1668146" cy="166814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841E927A-962F-2CF2-E24D-F8ACCB7E22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1918" y="4260736"/>
            <a:ext cx="2102167" cy="258728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quot;Aan jouw lippen wil ik hangen.&quot; - België - LastDodo">
            <a:extLst>
              <a:ext uri="{FF2B5EF4-FFF2-40B4-BE49-F238E27FC236}">
                <a16:creationId xmlns:a16="http://schemas.microsoft.com/office/drawing/2014/main" id="{DEDD86B4-E9E3-E34F-9B24-A93C36DBB3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5237" y="274728"/>
            <a:ext cx="4526763" cy="466148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0A0C56F1-D520-C0A4-87FC-759914C76748}"/>
              </a:ext>
            </a:extLst>
          </p:cNvPr>
          <p:cNvSpPr txBox="1"/>
          <p:nvPr/>
        </p:nvSpPr>
        <p:spPr>
          <a:xfrm>
            <a:off x="8001155" y="5093692"/>
            <a:ext cx="2615510" cy="1754326"/>
          </a:xfrm>
          <a:prstGeom prst="rect">
            <a:avLst/>
          </a:prstGeom>
          <a:noFill/>
        </p:spPr>
        <p:txBody>
          <a:bodyPr wrap="square">
            <a:spAutoFit/>
          </a:bodyPr>
          <a:lstStyle/>
          <a:p>
            <a:r>
              <a:rPr lang="nl-BE" b="0" u="none" strike="noStrike" dirty="0">
                <a:effectLst/>
                <a:latin typeface="Google Sans"/>
              </a:rPr>
              <a:t>Een </a:t>
            </a:r>
            <a:r>
              <a:rPr lang="nl-BE" b="0" u="none" strike="noStrike" dirty="0" err="1">
                <a:effectLst/>
                <a:latin typeface="Google Sans"/>
              </a:rPr>
              <a:t>tone</a:t>
            </a:r>
            <a:r>
              <a:rPr lang="nl-BE" b="0" u="none" strike="noStrike" dirty="0">
                <a:effectLst/>
                <a:latin typeface="Google Sans"/>
              </a:rPr>
              <a:t> of </a:t>
            </a:r>
            <a:r>
              <a:rPr lang="nl-BE" b="0" u="none" strike="noStrike" dirty="0" err="1">
                <a:effectLst/>
                <a:latin typeface="Google Sans"/>
              </a:rPr>
              <a:t>voice</a:t>
            </a:r>
            <a:r>
              <a:rPr lang="nl-BE" b="0" u="none" strike="noStrike" dirty="0">
                <a:effectLst/>
                <a:latin typeface="Google Sans"/>
              </a:rPr>
              <a:t> is in het algemeen de manier waarop je als organisatie je doelgroep aanspreekt en de persoonlijkheid van je merk vastlegt.</a:t>
            </a:r>
            <a:r>
              <a:rPr lang="nl-BE" dirty="0"/>
              <a:t> </a:t>
            </a:r>
          </a:p>
        </p:txBody>
      </p:sp>
    </p:spTree>
    <p:extLst>
      <p:ext uri="{BB962C8B-B14F-4D97-AF65-F5344CB8AC3E}">
        <p14:creationId xmlns:p14="http://schemas.microsoft.com/office/powerpoint/2010/main" val="1047236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79D1C3-232F-4A4E-3191-0F861F6E5FBA}"/>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ABE7DDED-3263-0540-8A6B-A95A8E47ABFE}"/>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71667833-04C8-A1C7-98C3-77AE4338F5D9}"/>
              </a:ext>
            </a:extLst>
          </p:cNvPr>
          <p:cNvPicPr>
            <a:picLocks noChangeAspect="1"/>
          </p:cNvPicPr>
          <p:nvPr/>
        </p:nvPicPr>
        <p:blipFill>
          <a:blip r:embed="rId2"/>
          <a:stretch>
            <a:fillRect/>
          </a:stretch>
        </p:blipFill>
        <p:spPr>
          <a:xfrm>
            <a:off x="0" y="-1"/>
            <a:ext cx="12192000" cy="6858667"/>
          </a:xfrm>
          <a:prstGeom prst="rect">
            <a:avLst/>
          </a:prstGeom>
        </p:spPr>
      </p:pic>
    </p:spTree>
    <p:extLst>
      <p:ext uri="{BB962C8B-B14F-4D97-AF65-F5344CB8AC3E}">
        <p14:creationId xmlns:p14="http://schemas.microsoft.com/office/powerpoint/2010/main" val="88374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8B7906-5351-C811-94C3-7201C519DCC0}"/>
              </a:ext>
            </a:extLst>
          </p:cNvPr>
          <p:cNvSpPr>
            <a:spLocks noGrp="1"/>
          </p:cNvSpPr>
          <p:nvPr>
            <p:ph type="title"/>
          </p:nvPr>
        </p:nvSpPr>
        <p:spPr>
          <a:xfrm>
            <a:off x="5846399" y="685800"/>
            <a:ext cx="5482001" cy="889000"/>
          </a:xfrm>
        </p:spPr>
        <p:txBody>
          <a:bodyPr>
            <a:normAutofit fontScale="90000"/>
          </a:bodyPr>
          <a:lstStyle/>
          <a:p>
            <a:r>
              <a:rPr lang="nl-BE" b="0" dirty="0"/>
              <a:t>2.6. Wie is/zijn je doelpubliek(en)?</a:t>
            </a:r>
          </a:p>
        </p:txBody>
      </p:sp>
      <p:sp>
        <p:nvSpPr>
          <p:cNvPr id="3" name="Tijdelijke aanduiding voor inhoud 2">
            <a:extLst>
              <a:ext uri="{FF2B5EF4-FFF2-40B4-BE49-F238E27FC236}">
                <a16:creationId xmlns:a16="http://schemas.microsoft.com/office/drawing/2014/main" id="{8DD6D4D7-F161-CE40-28B6-20B79D142264}"/>
              </a:ext>
            </a:extLst>
          </p:cNvPr>
          <p:cNvSpPr>
            <a:spLocks noGrp="1"/>
          </p:cNvSpPr>
          <p:nvPr>
            <p:ph idx="10"/>
          </p:nvPr>
        </p:nvSpPr>
        <p:spPr/>
        <p:txBody>
          <a:bodyPr/>
          <a:lstStyle/>
          <a:p>
            <a:r>
              <a:rPr lang="nl-BE" dirty="0"/>
              <a:t>- Heb je daar een duidelijk zicht op?</a:t>
            </a:r>
          </a:p>
          <a:p>
            <a:r>
              <a:rPr lang="nl-BE" dirty="0"/>
              <a:t>- En zo ja? Hoe?</a:t>
            </a:r>
          </a:p>
          <a:p>
            <a:r>
              <a:rPr lang="nl-BE" dirty="0"/>
              <a:t>- Hoe hou je je CRM actueel?</a:t>
            </a:r>
          </a:p>
          <a:p>
            <a:r>
              <a:rPr lang="nl-BE" dirty="0"/>
              <a:t>- stakeholders en partners</a:t>
            </a:r>
          </a:p>
          <a:p>
            <a:r>
              <a:rPr lang="nl-BE" dirty="0"/>
              <a:t>- vergeet de media niet</a:t>
            </a:r>
          </a:p>
          <a:p>
            <a:endParaRPr lang="nl-BE" dirty="0"/>
          </a:p>
        </p:txBody>
      </p:sp>
      <p:pic>
        <p:nvPicPr>
          <p:cNvPr id="6146" name="Picture 2" descr="Hoe maak je contact met je publiek? - Great Communicators">
            <a:extLst>
              <a:ext uri="{FF2B5EF4-FFF2-40B4-BE49-F238E27FC236}">
                <a16:creationId xmlns:a16="http://schemas.microsoft.com/office/drawing/2014/main" id="{6FAA749B-8751-BD4C-F887-BAA77795E52D}"/>
              </a:ext>
            </a:extLst>
          </p:cNvPr>
          <p:cNvPicPr>
            <a:picLocks noGrp="1" noChangeAspect="1" noChangeArrowheads="1"/>
          </p:cNvPicPr>
          <p:nvPr>
            <p:ph type="pic" sz="quarter" idx="11"/>
          </p:nvPr>
        </p:nvPicPr>
        <p:blipFill>
          <a:blip r:embed="rId2">
            <a:extLst>
              <a:ext uri="{28A0092B-C50C-407E-A947-70E740481C1C}">
                <a14:useLocalDpi xmlns:a14="http://schemas.microsoft.com/office/drawing/2010/main" val="0"/>
              </a:ext>
            </a:extLst>
          </a:blip>
          <a:srcRect l="26947" r="26947"/>
          <a:stretch>
            <a:fillRect/>
          </a:stretch>
        </p:blipFill>
        <p:spPr bwMode="auto">
          <a:xfrm>
            <a:off x="0" y="0"/>
            <a:ext cx="535005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331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12F1ED-4E69-8A3B-9E00-4DA2DA5AC662}"/>
              </a:ext>
            </a:extLst>
          </p:cNvPr>
          <p:cNvSpPr>
            <a:spLocks noGrp="1"/>
          </p:cNvSpPr>
          <p:nvPr>
            <p:ph type="title"/>
          </p:nvPr>
        </p:nvSpPr>
        <p:spPr>
          <a:xfrm>
            <a:off x="914399" y="381897"/>
            <a:ext cx="9324000" cy="1003454"/>
          </a:xfrm>
        </p:spPr>
        <p:txBody>
          <a:bodyPr anchor="t">
            <a:normAutofit/>
          </a:bodyPr>
          <a:lstStyle/>
          <a:p>
            <a:r>
              <a:rPr lang="nl-BE" b="0" dirty="0"/>
              <a:t>2.7. Imago / identiteit</a:t>
            </a:r>
          </a:p>
        </p:txBody>
      </p:sp>
      <p:sp>
        <p:nvSpPr>
          <p:cNvPr id="5" name="Rectangle 1">
            <a:extLst>
              <a:ext uri="{FF2B5EF4-FFF2-40B4-BE49-F238E27FC236}">
                <a16:creationId xmlns:a16="http://schemas.microsoft.com/office/drawing/2014/main" id="{C0F4D6ED-529F-8AA3-AD11-678837013CCC}"/>
              </a:ext>
            </a:extLst>
          </p:cNvPr>
          <p:cNvSpPr>
            <a:spLocks noGrp="1" noChangeArrowheads="1"/>
          </p:cNvSpPr>
          <p:nvPr>
            <p:ph idx="1"/>
          </p:nvPr>
        </p:nvSpPr>
        <p:spPr bwMode="auto">
          <a:xfrm>
            <a:off x="539013" y="1253047"/>
            <a:ext cx="5216894" cy="541726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anchorCtr="0" compatLnSpc="1">
            <a:prstTxWarp prst="textNoShape">
              <a:avLst/>
            </a:prstTxWarp>
            <a:normAutofit/>
          </a:bodyPr>
          <a:lstStyle/>
          <a:p>
            <a:pPr marL="0" marR="0" lvl="0" indent="0" defTabSz="914400" rtl="0" eaLnBrk="0" fontAlgn="base" latinLnBrk="0" hangingPunct="0">
              <a:lnSpc>
                <a:spcPct val="104000"/>
              </a:lnSpc>
              <a:spcBef>
                <a:spcPct val="0"/>
              </a:spcBef>
              <a:spcAft>
                <a:spcPts val="600"/>
              </a:spcAft>
              <a:buClrTx/>
              <a:buSzTx/>
              <a:buFontTx/>
              <a:buNone/>
              <a:tabLst/>
            </a:pPr>
            <a:r>
              <a:rPr kumimoji="0" lang="nl-BE" altLang="nl-BE" sz="3200" b="1" i="0" u="none" strike="noStrike" cap="none" normalizeH="0" baseline="0" dirty="0">
                <a:ln>
                  <a:noFill/>
                </a:ln>
                <a:effectLst/>
              </a:rPr>
              <a:t>Identiteit</a:t>
            </a:r>
            <a:endParaRPr kumimoji="0" lang="nl-BE" altLang="nl-BE" sz="3200" b="0" i="0" u="none" strike="noStrike" cap="none" normalizeH="0" baseline="0" dirty="0">
              <a:ln>
                <a:noFill/>
              </a:ln>
              <a:effectLst/>
            </a:endParaRPr>
          </a:p>
          <a:p>
            <a:pPr marL="0" marR="0" lvl="0" indent="0" defTabSz="914400" rtl="0" eaLnBrk="0" fontAlgn="base" latinLnBrk="0" hangingPunct="0">
              <a:lnSpc>
                <a:spcPct val="104000"/>
              </a:lnSpc>
              <a:spcBef>
                <a:spcPct val="0"/>
              </a:spcBef>
              <a:spcAft>
                <a:spcPts val="600"/>
              </a:spcAft>
              <a:buClrTx/>
              <a:buSzTx/>
              <a:buFontTx/>
              <a:buChar char="•"/>
              <a:tabLst/>
            </a:pPr>
            <a:r>
              <a:rPr kumimoji="0" lang="nl-BE" altLang="nl-BE" sz="1800" b="1" i="0" u="none" strike="noStrike" cap="none" normalizeH="0" baseline="0" dirty="0">
                <a:ln>
                  <a:noFill/>
                </a:ln>
                <a:effectLst/>
              </a:rPr>
              <a:t> Wie ben je? </a:t>
            </a:r>
            <a:r>
              <a:rPr kumimoji="0" lang="nl-BE" altLang="nl-BE" sz="1800" i="0" u="none" strike="noStrike" cap="none" normalizeH="0" baseline="0" dirty="0">
                <a:ln>
                  <a:noFill/>
                </a:ln>
                <a:effectLst/>
              </a:rPr>
              <a:t>Wat zijn </a:t>
            </a:r>
            <a:r>
              <a:rPr kumimoji="0" lang="nl-BE" altLang="nl-BE" sz="1800" b="0" i="0" u="none" strike="noStrike" cap="none" normalizeH="0" baseline="0" dirty="0">
                <a:ln>
                  <a:noFill/>
                </a:ln>
                <a:effectLst/>
              </a:rPr>
              <a:t>de kernwaarden, cultuur en feitelijke eigenschappen van een persoon of organisatie?</a:t>
            </a:r>
          </a:p>
          <a:p>
            <a:pPr marL="0" marR="0" lvl="0" indent="0" defTabSz="914400" rtl="0" eaLnBrk="0" fontAlgn="base" latinLnBrk="0" hangingPunct="0">
              <a:lnSpc>
                <a:spcPct val="104000"/>
              </a:lnSpc>
              <a:spcBef>
                <a:spcPct val="0"/>
              </a:spcBef>
              <a:spcAft>
                <a:spcPts val="600"/>
              </a:spcAft>
              <a:buClrTx/>
              <a:buSzTx/>
              <a:buFontTx/>
              <a:buChar char="•"/>
              <a:tabLst/>
            </a:pPr>
            <a:r>
              <a:rPr kumimoji="0" lang="nl-BE" altLang="nl-BE" sz="1800" b="1" i="0" u="none" strike="noStrike" cap="none" normalizeH="0" baseline="0" dirty="0">
                <a:ln>
                  <a:noFill/>
                </a:ln>
                <a:effectLst/>
              </a:rPr>
              <a:t> Van binnen uit:</a:t>
            </a:r>
            <a:r>
              <a:rPr kumimoji="0" lang="nl-BE" altLang="nl-BE" sz="1800" b="0" i="0" u="none" strike="noStrike" cap="none" normalizeH="0" baseline="0" dirty="0">
                <a:ln>
                  <a:noFill/>
                </a:ln>
                <a:effectLst/>
              </a:rPr>
              <a:t> komt vanuit de organisatie of het eigen zelfbeeld.</a:t>
            </a:r>
          </a:p>
          <a:p>
            <a:pPr marL="0" marR="0" lvl="0" indent="0" defTabSz="914400" rtl="0" eaLnBrk="0" fontAlgn="base" latinLnBrk="0" hangingPunct="0">
              <a:lnSpc>
                <a:spcPct val="104000"/>
              </a:lnSpc>
              <a:spcBef>
                <a:spcPct val="0"/>
              </a:spcBef>
              <a:spcAft>
                <a:spcPts val="600"/>
              </a:spcAft>
              <a:buClrTx/>
              <a:buSzTx/>
              <a:buFontTx/>
              <a:buChar char="•"/>
              <a:tabLst/>
            </a:pPr>
            <a:r>
              <a:rPr lang="nl-BE" altLang="nl-BE" sz="1800" b="1" dirty="0"/>
              <a:t> Status</a:t>
            </a:r>
            <a:r>
              <a:rPr kumimoji="0" lang="nl-BE" altLang="nl-BE" sz="1800" b="1" i="0" u="none" strike="noStrike" cap="none" normalizeH="0" baseline="0" dirty="0">
                <a:ln>
                  <a:noFill/>
                </a:ln>
                <a:effectLst/>
              </a:rPr>
              <a:t>:</a:t>
            </a:r>
            <a:r>
              <a:rPr kumimoji="0" lang="nl-BE" altLang="nl-BE" sz="1800" b="0" i="0" u="none" strike="noStrike" cap="none" normalizeH="0" baseline="0" dirty="0">
                <a:ln>
                  <a:noFill/>
                </a:ln>
                <a:effectLst/>
              </a:rPr>
              <a:t> verandert langzaam</a:t>
            </a:r>
            <a:br>
              <a:rPr kumimoji="0" lang="nl-BE" altLang="nl-BE" sz="1800" b="0" i="0" u="none" strike="noStrike" cap="none" normalizeH="0" baseline="0" dirty="0">
                <a:ln>
                  <a:noFill/>
                </a:ln>
                <a:effectLst/>
              </a:rPr>
            </a:br>
            <a:endParaRPr kumimoji="0" lang="nl-BE" altLang="nl-BE" sz="1800" b="0" i="0" u="none" strike="noStrike" cap="none" normalizeH="0" baseline="0" dirty="0">
              <a:ln>
                <a:noFill/>
              </a:ln>
              <a:effectLst/>
            </a:endParaRPr>
          </a:p>
          <a:p>
            <a:pPr marL="0" indent="0" eaLnBrk="0" fontAlgn="base" hangingPunct="0">
              <a:lnSpc>
                <a:spcPct val="104000"/>
              </a:lnSpc>
              <a:spcBef>
                <a:spcPct val="0"/>
              </a:spcBef>
              <a:spcAft>
                <a:spcPts val="600"/>
              </a:spcAft>
              <a:buNone/>
            </a:pPr>
            <a:r>
              <a:rPr lang="nl-BE" altLang="nl-BE" sz="3200" b="1" dirty="0"/>
              <a:t>Imago</a:t>
            </a:r>
          </a:p>
          <a:p>
            <a:pPr marL="0" marR="0" lvl="0" indent="0" defTabSz="914400" rtl="0" eaLnBrk="0" fontAlgn="base" latinLnBrk="0" hangingPunct="0">
              <a:lnSpc>
                <a:spcPct val="104000"/>
              </a:lnSpc>
              <a:spcBef>
                <a:spcPct val="0"/>
              </a:spcBef>
              <a:spcAft>
                <a:spcPts val="600"/>
              </a:spcAft>
              <a:buClrTx/>
              <a:buSzTx/>
              <a:buFontTx/>
              <a:buChar char="•"/>
              <a:tabLst/>
            </a:pPr>
            <a:r>
              <a:rPr kumimoji="0" lang="nl-BE" altLang="nl-BE" sz="1800" b="1" i="0" u="none" strike="noStrike" cap="none" normalizeH="0" baseline="0" dirty="0">
                <a:ln>
                  <a:noFill/>
                </a:ln>
                <a:effectLst/>
              </a:rPr>
              <a:t> Hoe word je gezien</a:t>
            </a:r>
            <a:r>
              <a:rPr lang="nl-BE" altLang="nl-BE" sz="1800" b="1" dirty="0"/>
              <a:t>?</a:t>
            </a:r>
            <a:r>
              <a:rPr kumimoji="0" lang="nl-BE" altLang="nl-BE" sz="1800" b="0" i="0" u="none" strike="noStrike" cap="none" normalizeH="0" baseline="0" dirty="0">
                <a:ln>
                  <a:noFill/>
                </a:ln>
                <a:effectLst/>
              </a:rPr>
              <a:t> Het imago is het beeld of de perceptie die de buitenwereld heeft.</a:t>
            </a:r>
          </a:p>
          <a:p>
            <a:pPr marL="0" marR="0" lvl="0" indent="0" defTabSz="914400" rtl="0" eaLnBrk="0" fontAlgn="base" latinLnBrk="0" hangingPunct="0">
              <a:lnSpc>
                <a:spcPct val="104000"/>
              </a:lnSpc>
              <a:spcBef>
                <a:spcPct val="0"/>
              </a:spcBef>
              <a:spcAft>
                <a:spcPts val="600"/>
              </a:spcAft>
              <a:buClrTx/>
              <a:buSzTx/>
              <a:buFontTx/>
              <a:buChar char="•"/>
              <a:tabLst/>
            </a:pPr>
            <a:r>
              <a:rPr kumimoji="0" lang="nl-BE" altLang="nl-BE" sz="1800" b="1" i="0" u="none" strike="noStrike" cap="none" normalizeH="0" baseline="0" dirty="0">
                <a:ln>
                  <a:noFill/>
                </a:ln>
                <a:effectLst/>
              </a:rPr>
              <a:t> Van buiten af:</a:t>
            </a:r>
            <a:r>
              <a:rPr kumimoji="0" lang="nl-BE" altLang="nl-BE" sz="1800" b="0" i="0" u="none" strike="noStrike" cap="none" normalizeH="0" baseline="0" dirty="0">
                <a:ln>
                  <a:noFill/>
                </a:ln>
                <a:effectLst/>
              </a:rPr>
              <a:t> gevormd door communicatie, gedrag, reclame en ervaringen van anderen.</a:t>
            </a:r>
          </a:p>
          <a:p>
            <a:pPr marL="0" marR="0" lvl="0" indent="0" defTabSz="914400" rtl="0" eaLnBrk="0" fontAlgn="base" latinLnBrk="0" hangingPunct="0">
              <a:lnSpc>
                <a:spcPct val="104000"/>
              </a:lnSpc>
              <a:spcBef>
                <a:spcPct val="0"/>
              </a:spcBef>
              <a:spcAft>
                <a:spcPts val="600"/>
              </a:spcAft>
              <a:buClrTx/>
              <a:buSzTx/>
              <a:buFontTx/>
              <a:buChar char="•"/>
              <a:tabLst/>
            </a:pPr>
            <a:r>
              <a:rPr kumimoji="0" lang="nl-BE" altLang="nl-BE" sz="1800" b="1" i="0" u="none" strike="noStrike" cap="none" normalizeH="0" baseline="0" dirty="0">
                <a:ln>
                  <a:noFill/>
                </a:ln>
                <a:effectLst/>
              </a:rPr>
              <a:t> Beïnvloedbaar:</a:t>
            </a:r>
            <a:r>
              <a:rPr kumimoji="0" lang="nl-BE" altLang="nl-BE" sz="1800" b="0" i="0" u="none" strike="noStrike" cap="none" normalizeH="0" baseline="0" dirty="0">
                <a:ln>
                  <a:noFill/>
                </a:ln>
                <a:effectLst/>
              </a:rPr>
              <a:t> je kunt actief werken aan het aanpassen of verbeteren van je imago.</a:t>
            </a:r>
          </a:p>
          <a:p>
            <a:pPr marL="0" marR="0" lvl="0" indent="0" defTabSz="914400" rtl="0" eaLnBrk="0" fontAlgn="base" latinLnBrk="0" hangingPunct="0">
              <a:lnSpc>
                <a:spcPct val="104000"/>
              </a:lnSpc>
              <a:spcBef>
                <a:spcPct val="0"/>
              </a:spcBef>
              <a:spcAft>
                <a:spcPts val="600"/>
              </a:spcAft>
              <a:buClrTx/>
              <a:buSzTx/>
              <a:buFontTx/>
              <a:buNone/>
              <a:tabLst/>
            </a:pPr>
            <a:endParaRPr kumimoji="0" lang="nl-BE" altLang="nl-BE" sz="1800" b="0" i="0" u="none" strike="noStrike" cap="none" normalizeH="0" baseline="0" dirty="0">
              <a:ln>
                <a:noFill/>
              </a:ln>
              <a:effectLst/>
            </a:endParaRPr>
          </a:p>
        </p:txBody>
      </p:sp>
      <p:pic>
        <p:nvPicPr>
          <p:cNvPr id="7171" name="Picture 3" descr="Workshop Bewustwording - Businessflow">
            <a:extLst>
              <a:ext uri="{FF2B5EF4-FFF2-40B4-BE49-F238E27FC236}">
                <a16:creationId xmlns:a16="http://schemas.microsoft.com/office/drawing/2014/main" id="{83E550DA-D215-A1BE-0162-CA76E98E93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7449"/>
          <a:stretch>
            <a:fillRect/>
          </a:stretch>
        </p:blipFill>
        <p:spPr bwMode="auto">
          <a:xfrm>
            <a:off x="5846399" y="1743935"/>
            <a:ext cx="4392000" cy="4636800"/>
          </a:xfrm>
          <a:prstGeom prst="rect">
            <a:avLst/>
          </a:prstGeom>
          <a:solidFill>
            <a:srgbClr val="FFFFFF"/>
          </a:solidFill>
        </p:spPr>
      </p:pic>
    </p:spTree>
    <p:extLst>
      <p:ext uri="{BB962C8B-B14F-4D97-AF65-F5344CB8AC3E}">
        <p14:creationId xmlns:p14="http://schemas.microsoft.com/office/powerpoint/2010/main" val="967616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0E938AF-11AE-6E7B-4D17-C3F50E24D17C}"/>
              </a:ext>
            </a:extLst>
          </p:cNvPr>
          <p:cNvSpPr>
            <a:spLocks noGrp="1"/>
          </p:cNvSpPr>
          <p:nvPr>
            <p:ph idx="1"/>
          </p:nvPr>
        </p:nvSpPr>
        <p:spPr>
          <a:xfrm>
            <a:off x="1001027" y="1416676"/>
            <a:ext cx="9324000" cy="4636800"/>
          </a:xfrm>
        </p:spPr>
        <p:txBody>
          <a:bodyPr/>
          <a:lstStyle/>
          <a:p>
            <a:endParaRPr lang="nl-BE" sz="1800" i="1" kern="100">
              <a:effectLst/>
              <a:latin typeface="Aptos" panose="020B0004020202020204" pitchFamily="34" charset="0"/>
              <a:ea typeface="Aptos" panose="020B0004020202020204" pitchFamily="34" charset="0"/>
              <a:cs typeface="Times New Roman" panose="02020603050405020304" pitchFamily="18" charset="0"/>
            </a:endParaRPr>
          </a:p>
          <a:p>
            <a:endParaRPr lang="nl-BE" sz="1800" i="1" kern="100">
              <a:effectLst/>
              <a:latin typeface="Aptos" panose="020B0004020202020204" pitchFamily="34" charset="0"/>
              <a:ea typeface="Aptos" panose="020B0004020202020204" pitchFamily="34" charset="0"/>
              <a:cs typeface="Times New Roman" panose="02020603050405020304" pitchFamily="18" charset="0"/>
            </a:endParaRPr>
          </a:p>
          <a:p>
            <a:endParaRPr lang="nl-BE" sz="1800" kern="100">
              <a:effectLst/>
              <a:latin typeface="Aptos" panose="020B0004020202020204" pitchFamily="34" charset="0"/>
              <a:ea typeface="Aptos" panose="020B0004020202020204" pitchFamily="34" charset="0"/>
              <a:cs typeface="Times New Roman" panose="02020603050405020304" pitchFamily="18" charset="0"/>
            </a:endParaRPr>
          </a:p>
          <a:p>
            <a:endParaRPr lang="nl-BE" dirty="0"/>
          </a:p>
        </p:txBody>
      </p:sp>
      <p:pic>
        <p:nvPicPr>
          <p:cNvPr id="4098" name="Picture 2" descr="Piet Pienter en Bert Bibber - figuur : Theo Flitser - POM">
            <a:extLst>
              <a:ext uri="{FF2B5EF4-FFF2-40B4-BE49-F238E27FC236}">
                <a16:creationId xmlns:a16="http://schemas.microsoft.com/office/drawing/2014/main" id="{947C1735-2160-4EB0-4A20-5B4800E77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840" y="1639570"/>
            <a:ext cx="5029200" cy="45339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Newspaper Reporter At Typewriter by Bettmann">
            <a:extLst>
              <a:ext uri="{FF2B5EF4-FFF2-40B4-BE49-F238E27FC236}">
                <a16:creationId xmlns:a16="http://schemas.microsoft.com/office/drawing/2014/main" id="{9AD85C84-0F2C-5422-968E-2ACB7D4F9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592" y="1650371"/>
            <a:ext cx="3161125" cy="4523099"/>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8CB53E9F-4759-DFE1-52F1-2031D87CEACD}"/>
              </a:ext>
            </a:extLst>
          </p:cNvPr>
          <p:cNvSpPr txBox="1"/>
          <p:nvPr/>
        </p:nvSpPr>
        <p:spPr>
          <a:xfrm>
            <a:off x="1209575" y="619858"/>
            <a:ext cx="7299158" cy="569387"/>
          </a:xfrm>
          <a:prstGeom prst="rect">
            <a:avLst/>
          </a:prstGeom>
          <a:noFill/>
        </p:spPr>
        <p:txBody>
          <a:bodyPr wrap="square">
            <a:spAutoFit/>
          </a:bodyPr>
          <a:lstStyle/>
          <a:p>
            <a:r>
              <a:rPr lang="nl-BE" sz="3100" spc="60" dirty="0">
                <a:solidFill>
                  <a:schemeClr val="accent1"/>
                </a:solidFill>
                <a:latin typeface="+mj-lt"/>
                <a:ea typeface="+mj-ea"/>
                <a:cs typeface="+mj-cs"/>
              </a:rPr>
              <a:t>2.8. Hoe ga je om met de media?</a:t>
            </a:r>
          </a:p>
        </p:txBody>
      </p:sp>
    </p:spTree>
    <p:extLst>
      <p:ext uri="{BB962C8B-B14F-4D97-AF65-F5344CB8AC3E}">
        <p14:creationId xmlns:p14="http://schemas.microsoft.com/office/powerpoint/2010/main" val="202451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DFB39D-9197-9C04-37EF-4C9F95D27DBB}"/>
              </a:ext>
            </a:extLst>
          </p:cNvPr>
          <p:cNvSpPr>
            <a:spLocks noGrp="1"/>
          </p:cNvSpPr>
          <p:nvPr>
            <p:ph type="title"/>
          </p:nvPr>
        </p:nvSpPr>
        <p:spPr>
          <a:xfrm>
            <a:off x="5943599" y="381897"/>
            <a:ext cx="4294799" cy="1003454"/>
          </a:xfrm>
        </p:spPr>
        <p:txBody>
          <a:bodyPr>
            <a:normAutofit fontScale="90000"/>
          </a:bodyPr>
          <a:lstStyle/>
          <a:p>
            <a:r>
              <a:rPr lang="nl-BE" dirty="0"/>
              <a:t>3. Probeer een synthese te maken in één </a:t>
            </a:r>
            <a:r>
              <a:rPr lang="nl-BE" dirty="0" err="1"/>
              <a:t>overzichtdocument</a:t>
            </a:r>
            <a:r>
              <a:rPr lang="nl-BE" dirty="0"/>
              <a:t> </a:t>
            </a:r>
          </a:p>
        </p:txBody>
      </p:sp>
      <p:pic>
        <p:nvPicPr>
          <p:cNvPr id="8194" name="Picture 2" descr="Vintage Lab Week: Frankenstein – SheWalksSoftly">
            <a:extLst>
              <a:ext uri="{FF2B5EF4-FFF2-40B4-BE49-F238E27FC236}">
                <a16:creationId xmlns:a16="http://schemas.microsoft.com/office/drawing/2014/main" id="{250B7E27-8997-97AD-DCAC-40D2B2627A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800"/>
            <a:ext cx="56308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What Is PDCA? The Plan-Do-Check-Act Cycle Explained | MoreSteam">
            <a:extLst>
              <a:ext uri="{FF2B5EF4-FFF2-40B4-BE49-F238E27FC236}">
                <a16:creationId xmlns:a16="http://schemas.microsoft.com/office/drawing/2014/main" id="{0D030110-F734-72A4-65DC-8A3DBA440AC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43599" y="2218428"/>
            <a:ext cx="4257675" cy="425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17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Jaarverslag 2022 | FARO Vlaams steunpunt voor cultureel erfgoed vzw">
            <a:extLst>
              <a:ext uri="{FF2B5EF4-FFF2-40B4-BE49-F238E27FC236}">
                <a16:creationId xmlns:a16="http://schemas.microsoft.com/office/drawing/2014/main" id="{DCCEB9DF-8214-F754-9DCE-2B57FB7FC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226" y="1108935"/>
            <a:ext cx="3396274" cy="510369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Jaarverslag 2021 | FARO Vlaams steunpunt voor cultureel erfgoed vzw">
            <a:extLst>
              <a:ext uri="{FF2B5EF4-FFF2-40B4-BE49-F238E27FC236}">
                <a16:creationId xmlns:a16="http://schemas.microsoft.com/office/drawing/2014/main" id="{EA81DC64-87A4-B2AB-5D27-ACB8EDD2212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5724" y="1111249"/>
            <a:ext cx="3275753" cy="510137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Jaarverslag 2024 | FARO Vlaams steunpunt voor cultureel erfgoed vzw">
            <a:extLst>
              <a:ext uri="{FF2B5EF4-FFF2-40B4-BE49-F238E27FC236}">
                <a16:creationId xmlns:a16="http://schemas.microsoft.com/office/drawing/2014/main" id="{D8F66BF5-D50B-0F94-468A-78F2A5C4D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3249" y="1108935"/>
            <a:ext cx="3285044" cy="4999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983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AA51B0F-17EB-1F94-245C-DCAE103A6A1A}"/>
              </a:ext>
            </a:extLst>
          </p:cNvPr>
          <p:cNvPicPr>
            <a:picLocks noChangeAspect="1"/>
          </p:cNvPicPr>
          <p:nvPr/>
        </p:nvPicPr>
        <p:blipFill>
          <a:blip r:embed="rId2"/>
          <a:stretch>
            <a:fillRect/>
          </a:stretch>
        </p:blipFill>
        <p:spPr>
          <a:xfrm>
            <a:off x="88900" y="-139700"/>
            <a:ext cx="10667999" cy="6997699"/>
          </a:xfrm>
          <a:prstGeom prst="rect">
            <a:avLst/>
          </a:prstGeom>
        </p:spPr>
      </p:pic>
    </p:spTree>
    <p:extLst>
      <p:ext uri="{BB962C8B-B14F-4D97-AF65-F5344CB8AC3E}">
        <p14:creationId xmlns:p14="http://schemas.microsoft.com/office/powerpoint/2010/main" val="1412333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4BA634-E26A-C7AF-CD6B-9DE7E1A739A4}"/>
              </a:ext>
            </a:extLst>
          </p:cNvPr>
          <p:cNvPicPr>
            <a:picLocks noChangeAspect="1"/>
          </p:cNvPicPr>
          <p:nvPr/>
        </p:nvPicPr>
        <p:blipFill>
          <a:blip r:embed="rId2"/>
          <a:stretch>
            <a:fillRect/>
          </a:stretch>
        </p:blipFill>
        <p:spPr>
          <a:xfrm>
            <a:off x="453452" y="0"/>
            <a:ext cx="9684896" cy="6858000"/>
          </a:xfrm>
          <a:prstGeom prst="rect">
            <a:avLst/>
          </a:prstGeom>
        </p:spPr>
      </p:pic>
    </p:spTree>
    <p:extLst>
      <p:ext uri="{BB962C8B-B14F-4D97-AF65-F5344CB8AC3E}">
        <p14:creationId xmlns:p14="http://schemas.microsoft.com/office/powerpoint/2010/main" val="77787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ussssss... Wat hebben we vandaag geleerd? - Condescending Wonka Meme  Generator">
            <a:extLst>
              <a:ext uri="{FF2B5EF4-FFF2-40B4-BE49-F238E27FC236}">
                <a16:creationId xmlns:a16="http://schemas.microsoft.com/office/drawing/2014/main" id="{A2FC1916-9E9F-E1FF-400A-8DA525CDB3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769851" cy="725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649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304137-9AA3-3C21-2420-A3257FBCC8AC}"/>
              </a:ext>
            </a:extLst>
          </p:cNvPr>
          <p:cNvSpPr>
            <a:spLocks noGrp="1"/>
          </p:cNvSpPr>
          <p:nvPr>
            <p:ph type="title"/>
          </p:nvPr>
        </p:nvSpPr>
        <p:spPr/>
        <p:txBody>
          <a:bodyPr/>
          <a:lstStyle/>
          <a:p>
            <a:r>
              <a:rPr lang="nl-BE" dirty="0"/>
              <a:t>3. Wat kan je doen, na deze presentatie?</a:t>
            </a:r>
          </a:p>
        </p:txBody>
      </p:sp>
      <p:sp>
        <p:nvSpPr>
          <p:cNvPr id="4" name="Tijdelijke aanduiding voor inhoud 3">
            <a:extLst>
              <a:ext uri="{FF2B5EF4-FFF2-40B4-BE49-F238E27FC236}">
                <a16:creationId xmlns:a16="http://schemas.microsoft.com/office/drawing/2014/main" id="{430FFCD9-7243-B32D-AFFA-F88E6F108E12}"/>
              </a:ext>
            </a:extLst>
          </p:cNvPr>
          <p:cNvSpPr>
            <a:spLocks noGrp="1"/>
          </p:cNvSpPr>
          <p:nvPr>
            <p:ph idx="1"/>
          </p:nvPr>
        </p:nvSpPr>
        <p:spPr/>
        <p:txBody>
          <a:bodyPr/>
          <a:lstStyle/>
          <a:p>
            <a:pPr>
              <a:buFont typeface="Courier New" panose="02070309020205020404" pitchFamily="49" charset="0"/>
              <a:buChar char="o"/>
            </a:pPr>
            <a:r>
              <a:rPr lang="nl-BE" dirty="0"/>
              <a:t> je inlezen: </a:t>
            </a:r>
            <a:r>
              <a:rPr lang="nl-BE" dirty="0">
                <a:hlinkClick r:id="rId2"/>
              </a:rPr>
              <a:t>https://faro.be/kennis/communicatieplanning-en-persbeleid</a:t>
            </a:r>
            <a:r>
              <a:rPr lang="nl-BE" dirty="0"/>
              <a:t>, </a:t>
            </a:r>
            <a:r>
              <a:rPr lang="nl-BE" dirty="0">
                <a:hlinkClick r:id="rId3"/>
              </a:rPr>
              <a:t>https://faro.be/kennis/communicatiepraktijk</a:t>
            </a:r>
            <a:r>
              <a:rPr lang="nl-BE" dirty="0"/>
              <a:t> en </a:t>
            </a:r>
            <a:r>
              <a:rPr lang="nl-BE" dirty="0">
                <a:hlinkClick r:id="rId4"/>
              </a:rPr>
              <a:t>https://faro.be/kennis/een-podcast-maken</a:t>
            </a:r>
            <a:r>
              <a:rPr lang="nl-BE" dirty="0"/>
              <a:t>  et cetera</a:t>
            </a:r>
          </a:p>
          <a:p>
            <a:pPr>
              <a:buFont typeface="Courier New" panose="02070309020205020404" pitchFamily="49" charset="0"/>
              <a:buChar char="o"/>
            </a:pPr>
            <a:r>
              <a:rPr lang="nl-BE" dirty="0"/>
              <a:t> vraag aan een aantal kritische vrienden wat ze van je communicatie vinden (of organiseer een focusgroep)</a:t>
            </a:r>
          </a:p>
          <a:p>
            <a:pPr>
              <a:buFont typeface="Courier New" panose="02070309020205020404" pitchFamily="49" charset="0"/>
              <a:buChar char="o"/>
            </a:pPr>
            <a:r>
              <a:rPr lang="nl-BE" dirty="0"/>
              <a:t> maak werk van een communicatiebeleidsplan </a:t>
            </a:r>
          </a:p>
          <a:p>
            <a:pPr lvl="8">
              <a:buFont typeface="Courier New" panose="02070309020205020404" pitchFamily="49" charset="0"/>
              <a:buChar char="o"/>
            </a:pPr>
            <a:r>
              <a:rPr lang="nl-BE" sz="2400" spc="40" dirty="0">
                <a:hlinkClick r:id="rId5"/>
              </a:rPr>
              <a:t>https://www.vlaanderen.be/intern/werkplek/ondersteuning/heerlijk-helder</a:t>
            </a:r>
            <a:r>
              <a:rPr lang="nl-BE" sz="2400" spc="40" dirty="0"/>
              <a:t> </a:t>
            </a:r>
          </a:p>
          <a:p>
            <a:pPr lvl="8">
              <a:buFont typeface="Courier New" panose="02070309020205020404" pitchFamily="49" charset="0"/>
              <a:buChar char="o"/>
            </a:pPr>
            <a:r>
              <a:rPr lang="nl-BE" sz="2400" spc="40" dirty="0"/>
              <a:t> nog suggesties?</a:t>
            </a:r>
          </a:p>
          <a:p>
            <a:pPr>
              <a:buFont typeface="Courier New" panose="02070309020205020404" pitchFamily="49" charset="0"/>
              <a:buChar char="o"/>
            </a:pPr>
            <a:endParaRPr lang="nl-BE" dirty="0"/>
          </a:p>
        </p:txBody>
      </p:sp>
      <p:pic>
        <p:nvPicPr>
          <p:cNvPr id="6150" name="Picture 6" descr="Tante Mariette en haar fiets, Eric Goubin | 9789049615956 | Livres | bol">
            <a:extLst>
              <a:ext uri="{FF2B5EF4-FFF2-40B4-BE49-F238E27FC236}">
                <a16:creationId xmlns:a16="http://schemas.microsoft.com/office/drawing/2014/main" id="{6BFE198C-0549-C72B-43B0-176C03595E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399" y="4521200"/>
            <a:ext cx="1592486" cy="23368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a:extLst>
              <a:ext uri="{FF2B5EF4-FFF2-40B4-BE49-F238E27FC236}">
                <a16:creationId xmlns:a16="http://schemas.microsoft.com/office/drawing/2014/main" id="{BB8FCE18-DB9F-89F7-ED10-C9FF6CCEE4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68336" y="4521200"/>
            <a:ext cx="1610478" cy="2278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752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D3A3CC-D75E-81E7-E926-F1E9FD612EC0}"/>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C2211715-FF6C-4954-B6ED-50B6B5CCCEC5}"/>
              </a:ext>
            </a:extLst>
          </p:cNvPr>
          <p:cNvSpPr>
            <a:spLocks noGrp="1"/>
          </p:cNvSpPr>
          <p:nvPr>
            <p:ph idx="1"/>
          </p:nvPr>
        </p:nvSpPr>
        <p:spPr/>
        <p:txBody>
          <a:bodyPr/>
          <a:lstStyle/>
          <a:p>
            <a:endParaRPr lang="nl-BE"/>
          </a:p>
        </p:txBody>
      </p:sp>
      <p:pic>
        <p:nvPicPr>
          <p:cNvPr id="7170" name="Picture 2" descr="Steampunk Achtergrond Machineonderdelen Grote Tandwielen Kettingen Van  Machines Tractoren Oude — Stockfoto © AKlion #223317212">
            <a:extLst>
              <a:ext uri="{FF2B5EF4-FFF2-40B4-BE49-F238E27FC236}">
                <a16:creationId xmlns:a16="http://schemas.microsoft.com/office/drawing/2014/main" id="{47964CB3-52AB-8FF3-BD43-E32A5E0D1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46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63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apoleon I at Fontainebleau, 31 March, 1814 - napoleon.org">
            <a:extLst>
              <a:ext uri="{FF2B5EF4-FFF2-40B4-BE49-F238E27FC236}">
                <a16:creationId xmlns:a16="http://schemas.microsoft.com/office/drawing/2014/main" id="{272A7209-2848-6A4A-3C6A-AAD83F391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2884" y="103474"/>
            <a:ext cx="4410075" cy="630555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23A22C02-ABF1-4BA6-964C-EF3B80409378}"/>
              </a:ext>
            </a:extLst>
          </p:cNvPr>
          <p:cNvSpPr txBox="1"/>
          <p:nvPr/>
        </p:nvSpPr>
        <p:spPr>
          <a:xfrm>
            <a:off x="6677527" y="6439898"/>
            <a:ext cx="4410075" cy="430887"/>
          </a:xfrm>
          <a:prstGeom prst="rect">
            <a:avLst/>
          </a:prstGeom>
          <a:noFill/>
        </p:spPr>
        <p:txBody>
          <a:bodyPr wrap="square">
            <a:spAutoFit/>
          </a:bodyPr>
          <a:lstStyle/>
          <a:p>
            <a:r>
              <a:rPr lang="nl-BE" sz="1050" dirty="0"/>
              <a:t>Paul </a:t>
            </a:r>
            <a:r>
              <a:rPr lang="nl-BE" sz="1050" dirty="0" err="1"/>
              <a:t>Delaroche</a:t>
            </a:r>
            <a:r>
              <a:rPr lang="nl-BE" sz="1050" dirty="0"/>
              <a:t>, </a:t>
            </a:r>
            <a:r>
              <a:rPr lang="nl-BE" sz="1050" i="1" dirty="0"/>
              <a:t>Napoléon Ier à </a:t>
            </a:r>
            <a:r>
              <a:rPr lang="nl-BE" sz="1050" i="1" dirty="0" err="1"/>
              <a:t>Fontainebleau</a:t>
            </a:r>
            <a:r>
              <a:rPr lang="nl-BE" sz="1050" dirty="0"/>
              <a:t>, 1840 </a:t>
            </a:r>
            <a:r>
              <a:rPr lang="nl-BE" sz="1050" dirty="0" err="1"/>
              <a:t>Musée</a:t>
            </a:r>
            <a:r>
              <a:rPr lang="nl-BE" sz="1050" dirty="0"/>
              <a:t> de </a:t>
            </a:r>
            <a:r>
              <a:rPr lang="nl-BE" sz="1050" dirty="0" err="1"/>
              <a:t>l'Armée</a:t>
            </a:r>
            <a:endParaRPr lang="nl-BE" sz="1050" dirty="0"/>
          </a:p>
          <a:p>
            <a:r>
              <a:rPr lang="nl-BE" sz="1050" dirty="0"/>
              <a:t> </a:t>
            </a:r>
          </a:p>
        </p:txBody>
      </p:sp>
      <p:pic>
        <p:nvPicPr>
          <p:cNvPr id="5" name="Afbeelding 4">
            <a:extLst>
              <a:ext uri="{FF2B5EF4-FFF2-40B4-BE49-F238E27FC236}">
                <a16:creationId xmlns:a16="http://schemas.microsoft.com/office/drawing/2014/main" id="{B73CB924-31E0-9125-30AE-E1B96B858350}"/>
              </a:ext>
            </a:extLst>
          </p:cNvPr>
          <p:cNvPicPr>
            <a:picLocks noChangeAspect="1"/>
          </p:cNvPicPr>
          <p:nvPr/>
        </p:nvPicPr>
        <p:blipFill>
          <a:blip r:embed="rId3"/>
          <a:stretch>
            <a:fillRect/>
          </a:stretch>
        </p:blipFill>
        <p:spPr>
          <a:xfrm>
            <a:off x="988896" y="103474"/>
            <a:ext cx="4031114" cy="6305550"/>
          </a:xfrm>
          <a:prstGeom prst="rect">
            <a:avLst/>
          </a:prstGeom>
        </p:spPr>
      </p:pic>
      <p:sp>
        <p:nvSpPr>
          <p:cNvPr id="7" name="Tekstvak 6">
            <a:extLst>
              <a:ext uri="{FF2B5EF4-FFF2-40B4-BE49-F238E27FC236}">
                <a16:creationId xmlns:a16="http://schemas.microsoft.com/office/drawing/2014/main" id="{BDE58475-10BC-8BD6-A2B9-9BE9B0764561}"/>
              </a:ext>
            </a:extLst>
          </p:cNvPr>
          <p:cNvSpPr txBox="1"/>
          <p:nvPr/>
        </p:nvSpPr>
        <p:spPr>
          <a:xfrm>
            <a:off x="322445" y="6500610"/>
            <a:ext cx="7269480" cy="253916"/>
          </a:xfrm>
          <a:prstGeom prst="rect">
            <a:avLst/>
          </a:prstGeom>
          <a:noFill/>
        </p:spPr>
        <p:txBody>
          <a:bodyPr wrap="square">
            <a:spAutoFit/>
          </a:bodyPr>
          <a:lstStyle/>
          <a:p>
            <a:r>
              <a:rPr lang="nl-BE" sz="1050" i="1" dirty="0"/>
              <a:t>Napoleon I in kroningsgewaad</a:t>
            </a:r>
            <a:r>
              <a:rPr lang="nl-BE" sz="1050" dirty="0"/>
              <a:t>, (1805/15), werkplaats van François Gérard, Rijksmuseum</a:t>
            </a:r>
          </a:p>
        </p:txBody>
      </p:sp>
    </p:spTree>
    <p:extLst>
      <p:ext uri="{BB962C8B-B14F-4D97-AF65-F5344CB8AC3E}">
        <p14:creationId xmlns:p14="http://schemas.microsoft.com/office/powerpoint/2010/main" val="4066906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16D38B1-1BD7-2A67-F4B4-D8FFA87EE2C0}"/>
              </a:ext>
            </a:extLst>
          </p:cNvPr>
          <p:cNvSpPr>
            <a:spLocks noGrp="1"/>
          </p:cNvSpPr>
          <p:nvPr>
            <p:ph type="body" sz="quarter" idx="10"/>
          </p:nvPr>
        </p:nvSpPr>
        <p:spPr/>
        <p:txBody>
          <a:bodyPr/>
          <a:lstStyle/>
          <a:p>
            <a:r>
              <a:rPr lang="nl-BE" dirty="0"/>
              <a:t>Hartelijk bedankt voor je aandacht! En veel succes!</a:t>
            </a:r>
          </a:p>
        </p:txBody>
      </p:sp>
      <p:sp>
        <p:nvSpPr>
          <p:cNvPr id="3" name="Tijdelijke aanduiding voor tekst 2">
            <a:extLst>
              <a:ext uri="{FF2B5EF4-FFF2-40B4-BE49-F238E27FC236}">
                <a16:creationId xmlns:a16="http://schemas.microsoft.com/office/drawing/2014/main" id="{4F928AF4-55A6-BB88-A85A-F54DE572A598}"/>
              </a:ext>
            </a:extLst>
          </p:cNvPr>
          <p:cNvSpPr>
            <a:spLocks noGrp="1"/>
          </p:cNvSpPr>
          <p:nvPr>
            <p:ph type="body" sz="quarter" idx="11"/>
          </p:nvPr>
        </p:nvSpPr>
        <p:spPr/>
        <p:txBody>
          <a:bodyPr/>
          <a:lstStyle/>
          <a:p>
            <a:r>
              <a:rPr lang="nl-BE" b="1" dirty="0"/>
              <a:t>Roel Daenen</a:t>
            </a:r>
            <a:br>
              <a:rPr lang="nl-BE" b="1" dirty="0"/>
            </a:br>
            <a:br>
              <a:rPr lang="nl-BE" dirty="0"/>
            </a:br>
            <a:r>
              <a:rPr lang="nl-BE" dirty="0"/>
              <a:t>Coördinator communicatie</a:t>
            </a:r>
            <a:br>
              <a:rPr lang="nl-BE" dirty="0"/>
            </a:br>
            <a:r>
              <a:rPr lang="nl-BE" dirty="0"/>
              <a:t>Hoofdredacteur </a:t>
            </a:r>
            <a:r>
              <a:rPr lang="nl-BE" i="1" dirty="0"/>
              <a:t>faro</a:t>
            </a:r>
            <a:br>
              <a:rPr lang="nl-BE" i="1" dirty="0"/>
            </a:br>
            <a:r>
              <a:rPr lang="nl-BE" dirty="0">
                <a:hlinkClick r:id="rId2"/>
              </a:rPr>
              <a:t>roel.daenen@faro.be</a:t>
            </a:r>
            <a:br>
              <a:rPr lang="nl-BE" dirty="0"/>
            </a:br>
            <a:r>
              <a:rPr lang="nl-BE" dirty="0"/>
              <a:t>02 213 10 73</a:t>
            </a:r>
          </a:p>
        </p:txBody>
      </p:sp>
      <p:pic>
        <p:nvPicPr>
          <p:cNvPr id="8" name="Tijdelijke aanduiding voor afbeelding 7">
            <a:extLst>
              <a:ext uri="{FF2B5EF4-FFF2-40B4-BE49-F238E27FC236}">
                <a16:creationId xmlns:a16="http://schemas.microsoft.com/office/drawing/2014/main" id="{3943BB9D-27F2-6D50-00D4-D0D61A341E42}"/>
              </a:ext>
            </a:extLst>
          </p:cNvPr>
          <p:cNvPicPr>
            <a:picLocks noGrp="1" noChangeAspect="1"/>
          </p:cNvPicPr>
          <p:nvPr>
            <p:ph type="pic" sz="quarter" idx="12"/>
          </p:nvPr>
        </p:nvPicPr>
        <p:blipFill>
          <a:blip r:embed="rId3"/>
          <a:srcRect l="4971" r="4971"/>
          <a:stretch/>
        </p:blipFill>
        <p:spPr/>
      </p:pic>
    </p:spTree>
    <p:extLst>
      <p:ext uri="{BB962C8B-B14F-4D97-AF65-F5344CB8AC3E}">
        <p14:creationId xmlns:p14="http://schemas.microsoft.com/office/powerpoint/2010/main" val="3566598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FC510F3-59C7-6AC7-C7D8-3708E4EBAF7A}"/>
              </a:ext>
            </a:extLst>
          </p:cNvPr>
          <p:cNvPicPr>
            <a:picLocks noChangeAspect="1"/>
          </p:cNvPicPr>
          <p:nvPr/>
        </p:nvPicPr>
        <p:blipFill>
          <a:blip r:embed="rId2"/>
          <a:stretch>
            <a:fillRect/>
          </a:stretch>
        </p:blipFill>
        <p:spPr>
          <a:xfrm>
            <a:off x="3395285" y="766391"/>
            <a:ext cx="5401429" cy="5325218"/>
          </a:xfrm>
          <a:prstGeom prst="rect">
            <a:avLst/>
          </a:prstGeom>
        </p:spPr>
      </p:pic>
      <p:pic>
        <p:nvPicPr>
          <p:cNvPr id="5122" name="Picture 2" descr="11 Hand Pointing Finger Clipart! - The Graphics Fairy">
            <a:extLst>
              <a:ext uri="{FF2B5EF4-FFF2-40B4-BE49-F238E27FC236}">
                <a16:creationId xmlns:a16="http://schemas.microsoft.com/office/drawing/2014/main" id="{13F37BC9-235B-45B9-CF5D-4B7725FCA6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9125" y="2743200"/>
            <a:ext cx="3158575" cy="186944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11 Hand Pointing Finger Clipart! - The Graphics Fairy">
            <a:extLst>
              <a:ext uri="{FF2B5EF4-FFF2-40B4-BE49-F238E27FC236}">
                <a16:creationId xmlns:a16="http://schemas.microsoft.com/office/drawing/2014/main" id="{5314CA5B-CF52-4108-6BE4-B59B6BC988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914" y="2743200"/>
            <a:ext cx="2981960" cy="186944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loeilampen - Lampen - Verlichting">
            <a:extLst>
              <a:ext uri="{FF2B5EF4-FFF2-40B4-BE49-F238E27FC236}">
                <a16:creationId xmlns:a16="http://schemas.microsoft.com/office/drawing/2014/main" id="{51FBC60A-A833-55E3-C8A5-FA9B2DC23B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914" y="136525"/>
            <a:ext cx="2426886" cy="2426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131656"/>
      </p:ext>
    </p:extLst>
  </p:cSld>
  <p:clrMapOvr>
    <a:masterClrMapping/>
  </p:clrMapOvr>
</p:sld>
</file>

<file path=ppt/theme/theme1.xml><?xml version="1.0" encoding="utf-8"?>
<a:theme xmlns:a="http://schemas.openxmlformats.org/drawingml/2006/main" name="binnenwerk">
  <a:themeElements>
    <a:clrScheme name="_Faro_ppt">
      <a:dk1>
        <a:srgbClr val="0F3924"/>
      </a:dk1>
      <a:lt1>
        <a:srgbClr val="FFFFFF"/>
      </a:lt1>
      <a:dk2>
        <a:srgbClr val="000000"/>
      </a:dk2>
      <a:lt2>
        <a:srgbClr val="ECEBE6"/>
      </a:lt2>
      <a:accent1>
        <a:srgbClr val="4C9866"/>
      </a:accent1>
      <a:accent2>
        <a:srgbClr val="90BB90"/>
      </a:accent2>
      <a:accent3>
        <a:srgbClr val="DA8E9F"/>
      </a:accent3>
      <a:accent4>
        <a:srgbClr val="A67C8C"/>
      </a:accent4>
      <a:accent5>
        <a:srgbClr val="369993"/>
      </a:accent5>
      <a:accent6>
        <a:srgbClr val="0F3924"/>
      </a:accent6>
      <a:hlink>
        <a:srgbClr val="0F3924"/>
      </a:hlink>
      <a:folHlink>
        <a:srgbClr val="0F3924"/>
      </a:folHlink>
    </a:clrScheme>
    <a:fontScheme name="_Faro">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Faro_schermpresentatie-sjabloon" id="{B305F21B-9F3C-4A1B-8E9B-2696A33AB5FA}" vid="{9136E0C2-7D63-486F-B74B-773EB8A5353E}"/>
    </a:ext>
  </a:extLst>
</a:theme>
</file>

<file path=ppt/theme/theme2.xml><?xml version="1.0" encoding="utf-8"?>
<a:theme xmlns:a="http://schemas.openxmlformats.org/drawingml/2006/main" name="voorwerk">
  <a:themeElements>
    <a:clrScheme name="_Faro_ppt">
      <a:dk1>
        <a:srgbClr val="0F3924"/>
      </a:dk1>
      <a:lt1>
        <a:srgbClr val="FFFFFF"/>
      </a:lt1>
      <a:dk2>
        <a:srgbClr val="000000"/>
      </a:dk2>
      <a:lt2>
        <a:srgbClr val="ECEBE6"/>
      </a:lt2>
      <a:accent1>
        <a:srgbClr val="4C9866"/>
      </a:accent1>
      <a:accent2>
        <a:srgbClr val="90BB90"/>
      </a:accent2>
      <a:accent3>
        <a:srgbClr val="DA8E9F"/>
      </a:accent3>
      <a:accent4>
        <a:srgbClr val="A67C8C"/>
      </a:accent4>
      <a:accent5>
        <a:srgbClr val="549993"/>
      </a:accent5>
      <a:accent6>
        <a:srgbClr val="0F3924"/>
      </a:accent6>
      <a:hlink>
        <a:srgbClr val="0F3924"/>
      </a:hlink>
      <a:folHlink>
        <a:srgbClr val="0F3924"/>
      </a:folHlink>
    </a:clrScheme>
    <a:fontScheme name="_Faro">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Faro_schermpresentatie-sjabloon" id="{B305F21B-9F3C-4A1B-8E9B-2696A33AB5FA}" vid="{1966759D-A712-4CB1-A924-6C9D7D9E1D8C}"/>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1fb119f-9f9c-46f8-bbab-686a3559b495">
      <Terms xmlns="http://schemas.microsoft.com/office/infopath/2007/PartnerControls"/>
    </lcf76f155ced4ddcb4097134ff3c332f>
    <TaxCatchAll xmlns="1f273683-4bb2-4117-ba3a-3fac5ec3f71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2B695B7606827408B0F19C6D86C10EC" ma:contentTypeVersion="17" ma:contentTypeDescription="Een nieuw document maken." ma:contentTypeScope="" ma:versionID="f9e342b033de65df170b42475ea0c594">
  <xsd:schema xmlns:xsd="http://www.w3.org/2001/XMLSchema" xmlns:xs="http://www.w3.org/2001/XMLSchema" xmlns:p="http://schemas.microsoft.com/office/2006/metadata/properties" xmlns:ns2="31fb119f-9f9c-46f8-bbab-686a3559b495" xmlns:ns3="1f273683-4bb2-4117-ba3a-3fac5ec3f714" targetNamespace="http://schemas.microsoft.com/office/2006/metadata/properties" ma:root="true" ma:fieldsID="e37d0a5643a31277769629e3af8fd1b9" ns2:_="" ns3:_="">
    <xsd:import namespace="31fb119f-9f9c-46f8-bbab-686a3559b495"/>
    <xsd:import namespace="1f273683-4bb2-4117-ba3a-3fac5ec3f71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fb119f-9f9c-46f8-bbab-686a3559b4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0ddfa28e-a05b-4f7b-9159-9571f57bbb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273683-4bb2-4117-ba3a-3fac5ec3f714"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32551770-c50c-4731-9f21-27aa8ab5280c}" ma:internalName="TaxCatchAll" ma:showField="CatchAllData" ma:web="1f273683-4bb2-4117-ba3a-3fac5ec3f7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558B1-DD09-46C4-906D-48FE0F6238FE}">
  <ds:schemaRefs>
    <ds:schemaRef ds:uri="http://schemas.microsoft.com/office/2006/metadata/properties"/>
    <ds:schemaRef ds:uri="http://schemas.microsoft.com/office/infopath/2007/PartnerControls"/>
    <ds:schemaRef ds:uri="31fb119f-9f9c-46f8-bbab-686a3559b495"/>
    <ds:schemaRef ds:uri="1f273683-4bb2-4117-ba3a-3fac5ec3f714"/>
  </ds:schemaRefs>
</ds:datastoreItem>
</file>

<file path=customXml/itemProps2.xml><?xml version="1.0" encoding="utf-8"?>
<ds:datastoreItem xmlns:ds="http://schemas.openxmlformats.org/officeDocument/2006/customXml" ds:itemID="{DBECAADE-EDE9-43A0-9C91-B3A01B45456D}">
  <ds:schemaRefs>
    <ds:schemaRef ds:uri="http://schemas.microsoft.com/sharepoint/v3/contenttype/forms"/>
  </ds:schemaRefs>
</ds:datastoreItem>
</file>

<file path=customXml/itemProps3.xml><?xml version="1.0" encoding="utf-8"?>
<ds:datastoreItem xmlns:ds="http://schemas.openxmlformats.org/officeDocument/2006/customXml" ds:itemID="{D02C8F00-3F26-4433-AB12-F0D47D3120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fb119f-9f9c-46f8-bbab-686a3559b495"/>
    <ds:schemaRef ds:uri="1f273683-4bb2-4117-ba3a-3fac5ec3f7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Faro_schermpresentatie-sjabloon</Template>
  <TotalTime>0</TotalTime>
  <Words>871</Words>
  <Application>Microsoft Office PowerPoint</Application>
  <PresentationFormat>Breedbeeld</PresentationFormat>
  <Paragraphs>83</Paragraphs>
  <Slides>38</Slides>
  <Notes>0</Notes>
  <HiddenSlides>0</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38</vt:i4>
      </vt:variant>
    </vt:vector>
  </HeadingPairs>
  <TitlesOfParts>
    <vt:vector size="49" baseType="lpstr">
      <vt:lpstr>Aptos</vt:lpstr>
      <vt:lpstr>Arial</vt:lpstr>
      <vt:lpstr>Calibri</vt:lpstr>
      <vt:lpstr>Courier New</vt:lpstr>
      <vt:lpstr>Google Sans</vt:lpstr>
      <vt:lpstr>Palatino Linotype</vt:lpstr>
      <vt:lpstr>Symbol</vt:lpstr>
      <vt:lpstr>Trebuchet MS</vt:lpstr>
      <vt:lpstr>Wingdings</vt:lpstr>
      <vt:lpstr>binnenwerk</vt:lpstr>
      <vt:lpstr>voorwerk</vt:lpstr>
      <vt:lpstr>Strategische communicatie</vt:lpstr>
      <vt:lpstr>PowerPoint-presentatie</vt:lpstr>
      <vt:lpstr>De propositie van deze sessie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1. Communicatie is een middel, geen doel </vt:lpstr>
      <vt:lpstr>Wat ons vanzelf tot de volgende vragen brengt</vt:lpstr>
      <vt:lpstr>PowerPoint-presentatie</vt:lpstr>
      <vt:lpstr>PowerPoint-presentatie</vt:lpstr>
      <vt:lpstr>PowerPoint-presentatie</vt:lpstr>
      <vt:lpstr>Van … naar</vt:lpstr>
      <vt:lpstr>2. Denk ‘strategisch’ in je communicatie </vt:lpstr>
      <vt:lpstr> 2.1. DOEL en RESULTAAT</vt:lpstr>
      <vt:lpstr> 2.2. MIDDELEN</vt:lpstr>
      <vt:lpstr>2.3. WIE verzorgt de communicatie?  </vt:lpstr>
      <vt:lpstr>2.4. En wat heet allemaal communicatie?  </vt:lpstr>
      <vt:lpstr>PowerPoint-presentatie</vt:lpstr>
      <vt:lpstr>2.5. Vind je eigen stem</vt:lpstr>
      <vt:lpstr>PowerPoint-presentatie</vt:lpstr>
      <vt:lpstr>2.6. Wie is/zijn je doelpubliek(en)?</vt:lpstr>
      <vt:lpstr>2.7. Imago / identiteit</vt:lpstr>
      <vt:lpstr>PowerPoint-presentatie</vt:lpstr>
      <vt:lpstr>3. Probeer een synthese te maken in één overzichtdocument </vt:lpstr>
      <vt:lpstr>PowerPoint-presentatie</vt:lpstr>
      <vt:lpstr>PowerPoint-presentatie</vt:lpstr>
      <vt:lpstr>PowerPoint-presentatie</vt:lpstr>
      <vt:lpstr>PowerPoint-presentatie</vt:lpstr>
      <vt:lpstr>3. Wat kan je doen, na deze 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Waarom Erasmus+ leuk* is en jij dat ook kan doen</dc:title>
  <dc:creator>Roel Daenen</dc:creator>
  <dc:description>sjabloon gebouwd door www.studovlerk.be</dc:description>
  <cp:lastModifiedBy>Roel Daenen</cp:lastModifiedBy>
  <cp:revision>17</cp:revision>
  <dcterms:created xsi:type="dcterms:W3CDTF">2026-08-20T08:56:30Z</dcterms:created>
  <dcterms:modified xsi:type="dcterms:W3CDTF">2026-09-21T06:45:02Z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0x010100D2B695B7606827408B0F19C6D86C10EC</vt:lpwstr>
  </property>
</Properties>
</file>